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64be5dc15c_0_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64be5dc15c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64be5dc15c_0_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64be5dc15c_0_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64be5dc15c_0_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64be5dc15c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64be5dc15c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64be5dc15c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64be5dc15c_0_3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64be5dc15c_0_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64be5dc15c_0_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64be5dc15c_0_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64be5dc15c_0_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64be5dc15c_0_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64be5dc15c_0_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64be5dc15c_0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64be5dc15c_0_5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64be5dc15c_0_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64be5dc15c_0_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64be5dc15c_0_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400"/>
              <a:t>Semantic based representing and organizing  surveillance big data using video structural description technology</a:t>
            </a:r>
            <a:endParaRPr sz="2400"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800"/>
              <a:t>Zheng Xu, Yunhuai Liua , Lin Mei, Chuanping Hua , Lan Chena</a:t>
            </a:r>
            <a:endParaRPr sz="18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200"/>
              <a:t>The Journal of Systems and Software(2015)</a:t>
            </a:r>
            <a:endParaRPr sz="12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Contribution</a:t>
            </a:r>
            <a:endParaRPr/>
          </a:p>
        </p:txBody>
      </p:sp>
      <p:sp>
        <p:nvSpPr>
          <p:cNvPr id="113" name="Google Shape;113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Building domain ontology of VSD, including additional rule definitions.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Define a number of concepts and relations, allow users to use them to detect the video traffic events.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Utilize Semantic link network to mine and organize video reosource based on their association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Implement a semantic video annotation tool for annotate and organizing video based on annotaiton ontology.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zh-TW"/>
              <a:t> 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Conclusion</a:t>
            </a:r>
            <a:endParaRPr/>
          </a:p>
        </p:txBody>
      </p:sp>
      <p:sp>
        <p:nvSpPr>
          <p:cNvPr id="119" name="Google Shape;119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The increasing need of video based applications issues the importance of parsing and organizing the content in videos.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Define a numbers of concepts, spatial, temporal, and their relation to represent video traffic event unambiguous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This paper propose a semantic based model for representing and organizing the content in big data of </a:t>
            </a:r>
            <a:r>
              <a:rPr lang="zh-TW"/>
              <a:t>videos.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Outline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Introduction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Objective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Contribution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System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Case Study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Introduction</a:t>
            </a:r>
            <a:endParaRPr/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Big data is beyond the ability of commonly used software tool to capture, manage, and process the data within tolerable elapsed time.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It’s a challenge to understand vast amount of videos solely based on the visual appearance.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The rapid increase number of video brought a need to represent and annotate the video intelligently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The processing and analysing video surveillance data follow the 4 V  feature of big data: (i) variety, (ii) volume, (iii) velocity, and (iv) value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Objective</a:t>
            </a:r>
            <a:endParaRPr/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Enable users to search the related events from the huge number of video resources.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Propose a semantic based model, which solving the representing and annotating need for object and spatial/temporal relations.</a:t>
            </a:r>
            <a:endParaRPr/>
          </a:p>
          <a:p>
            <a:pPr indent="0" lvl="0" marL="45720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The proposed model is named </a:t>
            </a:r>
            <a:r>
              <a:rPr b="1" lang="zh-TW"/>
              <a:t>Video Structural Description (VSD)</a:t>
            </a:r>
            <a:endParaRPr b="1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System (Overview)</a:t>
            </a:r>
            <a:endParaRPr/>
          </a:p>
        </p:txBody>
      </p:sp>
      <p:sp>
        <p:nvSpPr>
          <p:cNvPr id="79" name="Google Shape;79;p17"/>
          <p:cNvSpPr txBox="1"/>
          <p:nvPr>
            <p:ph idx="1" type="body"/>
          </p:nvPr>
        </p:nvSpPr>
        <p:spPr>
          <a:xfrm>
            <a:off x="311700" y="1000075"/>
            <a:ext cx="39117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Pattern recognition layer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zh-TW"/>
              <a:t>VSD extract and represent the content of the single video. 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zh-TW"/>
              <a:t>Use domain ontology including concepts, event, relation.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zh-TW"/>
              <a:t>D</a:t>
            </a:r>
            <a:r>
              <a:rPr lang="zh-TW"/>
              <a:t>efine the s</a:t>
            </a:r>
            <a:r>
              <a:rPr lang="zh-TW"/>
              <a:t>patial and temporal relation in the event and concept definitions.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Video resource layer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zh-TW"/>
              <a:t>Link the videos with their semantic relation.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User demands layer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zh-TW"/>
              <a:t>Process the need of users ad return the c</a:t>
            </a:r>
            <a:r>
              <a:rPr lang="zh-TW"/>
              <a:t>lustering, integrated, and </a:t>
            </a:r>
            <a:r>
              <a:rPr lang="zh-TW"/>
              <a:t>related resources.</a:t>
            </a:r>
            <a:endParaRPr/>
          </a:p>
        </p:txBody>
      </p:sp>
      <p:pic>
        <p:nvPicPr>
          <p:cNvPr id="80" name="Google Shape;80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223398" y="890225"/>
            <a:ext cx="5073000" cy="4148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System (supporting technologies) </a:t>
            </a:r>
            <a:endParaRPr/>
          </a:p>
        </p:txBody>
      </p:sp>
      <p:sp>
        <p:nvSpPr>
          <p:cNvPr id="86" name="Google Shape;86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Computer vision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Semantic link network 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zh-TW"/>
              <a:t>Nodes: any object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zh-TW"/>
              <a:t>Link: interaction between nodes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zh-TW"/>
              <a:t>Space: a classification hierarchy of concepts and a set of rules for reasoning and inferring  links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zh-TW"/>
              <a:t>Self-organized network since any node can link to others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Cloud computing   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System</a:t>
            </a:r>
            <a:endParaRPr/>
          </a:p>
        </p:txBody>
      </p:sp>
      <p:sp>
        <p:nvSpPr>
          <p:cNvPr id="92" name="Google Shape;92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Pattern recognition layer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zh-TW"/>
              <a:t>Definition: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zh-TW"/>
              <a:t>Object =&gt; Extracted component from a video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zh-TW"/>
              <a:t>Concept =&gt; Standard taxonomy of object of a domain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zh-TW"/>
              <a:t>Attributed =&gt; Visual feature of the object from video 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zh-TW"/>
              <a:t>Temporal Relation =&gt; Timing relation between the different time intervals of a video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zh-TW"/>
              <a:t>Spatial Relation =&gt; Position relation between objects of a video 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zh-TW"/>
              <a:t>Event =&gt; Combination of the objects and their spatial-temporal relation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zh-TW"/>
              <a:t>Example case</a:t>
            </a:r>
            <a:endParaRPr/>
          </a:p>
        </p:txBody>
      </p:sp>
      <p:pic>
        <p:nvPicPr>
          <p:cNvPr id="93" name="Google Shape;93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18675" y="2094825"/>
            <a:ext cx="3485325" cy="3048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Google Shape;94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111375" y="239822"/>
            <a:ext cx="2879300" cy="1123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System </a:t>
            </a:r>
            <a:endParaRPr/>
          </a:p>
        </p:txBody>
      </p:sp>
      <p:sp>
        <p:nvSpPr>
          <p:cNvPr id="100" name="Google Shape;100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Video resource layer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zh-TW"/>
              <a:t>Definition 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zh-TW"/>
              <a:t>Objection Relation: Semantic relation between the objects in different videos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zh-TW"/>
              <a:t>Video Spatial Relation: Spatial relation between the different videos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zh-TW"/>
              <a:t>Video Temporal Relation: Temporal relation between the different videos 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User demands layer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zh-TW"/>
              <a:t>Applications on annotating and searching of video resources.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zh-TW"/>
              <a:t>Use Protégé and TBC to build annotation ontologies.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zh-TW"/>
              <a:t>User interface of video annotation and search module</a:t>
            </a:r>
            <a:endParaRPr/>
          </a:p>
        </p:txBody>
      </p:sp>
      <p:pic>
        <p:nvPicPr>
          <p:cNvPr id="101" name="Google Shape;101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315298" y="-2"/>
            <a:ext cx="3709450" cy="2881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Case study</a:t>
            </a:r>
            <a:endParaRPr/>
          </a:p>
        </p:txBody>
      </p:sp>
      <p:sp>
        <p:nvSpPr>
          <p:cNvPr id="107" name="Google Shape;107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Illegal cars using other licenses: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zh-TW"/>
              <a:t>Task: Finding the illegal cars using other licenses.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zh-TW"/>
              <a:t>Dataset: 1.19 billion data from the traffic speed camera, including the licence number, GIS information of car, and catching time of the traffic speed camera.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zh-TW"/>
              <a:t>Data processing: Use ten server to store and process these 1.19 billion data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zh-TW"/>
              <a:t>Mapreduce: map function to classify the car into the different time and reduce function to classify the cars by license number 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zh-TW"/>
              <a:t>Rules: Setting “The distance between the cars of the same licence should lower than 15 km in 10 minutes”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zh-TW"/>
              <a:t>Results: 394 cars are selected and filter by the car information. (e.g., brand, color,...)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