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fa603329d_1_8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fa603329d_1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fa603329d_1_7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fa603329d_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6fa603329d_1_10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6fa603329d_1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6f9c959064_0_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6f9c95906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454545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6fbb673b05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6fbb673b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6fa603329d_0_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6fa603329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fa603329d_1_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fa603329d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fa603329d_1_2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fa603329d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6fa603329d_1_4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6fa603329d_1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fa603329d_1_6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fa603329d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6fa603329d_1_7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6fa603329d_1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Recursive Quantum Repeater Networks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/>
              <a:t>METER Rodney VAN, Joe TOUCH, and Clare HORSMAN. Progress in Informatics 8 (2011): 65. Crossref. Web</a:t>
            </a:r>
            <a:endParaRPr sz="1400"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400"/>
              <a:t>Naming a State</a:t>
            </a:r>
            <a:endParaRPr sz="2400"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Request may need to refer to the qubit by name even before physical resources for it are allocate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Ex. Request for a gate to be executed may be issued at the sametime as the initial entangling pulse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virtual address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Allowing the original requesting node to assign a virtual address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Mapping on the node privately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1" name="Google Shape;121;p2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2400"/>
              <a:t>Defining Quantum Requests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No-less-than for the element corresponding to the desired state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Set Min fidelity (F)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Ensure closeness to state we want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No-more-than for the elements corresponding to undesired states.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Set max entropy (S)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Filter out returned states that may be non-trivially entangled with other nodes in the system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Encoding method of the quantum state (EA)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8" name="Google Shape;128;p2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400"/>
              <a:t>Defining Quantum Requests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chemeClr val="dk1"/>
                </a:solidFill>
              </a:rPr>
              <a:t>The tuple specifying a request: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>
                <a:solidFill>
                  <a:schemeClr val="dk1"/>
                </a:solidFill>
              </a:rPr>
              <a:t>ID is transaction identifier assigned by the requester,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>
                <a:solidFill>
                  <a:schemeClr val="dk1"/>
                </a:solidFill>
              </a:rPr>
              <a:t>((Ni,Ai)) is the set of nodes that are requested to comprise the state and the virtual addresses Ai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136" name="Google Shape;13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150" y="2051625"/>
            <a:ext cx="6054675" cy="67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3000"/>
              <a:t>Recursive Quantum Repeater Networks</a:t>
            </a:r>
            <a:endParaRPr sz="300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Introduction</a:t>
            </a:r>
            <a:endParaRPr sz="2400"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TCP/ IP protocol layers networks v.s. recursive networks</a:t>
            </a:r>
            <a:endParaRPr sz="2400"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Quantum network</a:t>
            </a:r>
            <a:endParaRPr sz="2400"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Recursive quantum request</a:t>
            </a:r>
            <a:endParaRPr sz="2400"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Implements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Propose a unifying quantum framework that can be used with all existing repeater designs</a:t>
            </a:r>
            <a:endParaRPr/>
          </a:p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3000">
                <a:solidFill>
                  <a:srgbClr val="434343"/>
                </a:solidFill>
              </a:rPr>
              <a:t>TCP/ IP protocol layers networks</a:t>
            </a:r>
            <a:r>
              <a:rPr lang="zh-TW" sz="2400">
                <a:solidFill>
                  <a:srgbClr val="434343"/>
                </a:solidFill>
              </a:rPr>
              <a:t> 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Static layering: physical layer, data layer, network layer, transport layer, application layer</a:t>
            </a:r>
            <a:endParaRPr sz="2400"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AutoNum type="arabicPeriod"/>
            </a:pPr>
            <a:r>
              <a:rPr lang="zh-TW" sz="2400">
                <a:solidFill>
                  <a:srgbClr val="434343"/>
                </a:solidFill>
              </a:rPr>
              <a:t>Both inter-domain and intra-domain routing have to happen within the network layer</a:t>
            </a:r>
            <a:endParaRPr sz="2400">
              <a:solidFill>
                <a:srgbClr val="434343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zh-TW">
                <a:solidFill>
                  <a:srgbClr val="434343"/>
                </a:solidFill>
              </a:rPr>
              <a:t>Addressing and routing problems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50" y="3658675"/>
            <a:ext cx="8790900" cy="276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3000">
                <a:solidFill>
                  <a:srgbClr val="434343"/>
                </a:solidFill>
              </a:rPr>
              <a:t>R</a:t>
            </a:r>
            <a:r>
              <a:rPr lang="zh-TW" sz="3000">
                <a:solidFill>
                  <a:srgbClr val="434343"/>
                </a:solidFill>
              </a:rPr>
              <a:t>ecursive networks</a:t>
            </a:r>
            <a:endParaRPr sz="3000"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Subset of a network represented as a single node at a different layer of that network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Without requiring requesters to understand the detailed topology or technology of the network</a:t>
            </a:r>
            <a:endParaRPr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Transit networks</a:t>
            </a:r>
            <a:endParaRPr sz="2400">
              <a:solidFill>
                <a:schemeClr val="dk1"/>
              </a:solidFill>
            </a:endParaRPr>
          </a:p>
          <a:p>
            <a:pPr indent="-3810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-"/>
            </a:pPr>
            <a:r>
              <a:rPr lang="zh-TW">
                <a:solidFill>
                  <a:schemeClr val="dk1"/>
                </a:solidFill>
              </a:rPr>
              <a:t>The networks that may form part of the path, but do not include nodes that are part of the requested state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5" name="Google Shape;85;p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3000"/>
              <a:t>Transit networks</a:t>
            </a:r>
            <a:endParaRPr sz="3000"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To external requesters: appears as a single node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Internally, nodes within the network can in turn be networks, in recursive fashion.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92" name="Google Shape;92;p1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7750" y="2365225"/>
            <a:ext cx="6454375" cy="437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434343"/>
                </a:solidFill>
              </a:rPr>
              <a:t>Quantum network</a:t>
            </a:r>
            <a:endParaRPr sz="30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</a:pPr>
            <a:r>
              <a:rPr lang="zh-TW" sz="2400">
                <a:solidFill>
                  <a:srgbClr val="434343"/>
                </a:solidFill>
              </a:rPr>
              <a:t>Qubits loss and </a:t>
            </a:r>
            <a:r>
              <a:rPr lang="zh-TW" sz="2400">
                <a:solidFill>
                  <a:srgbClr val="434343"/>
                </a:solidFill>
              </a:rPr>
              <a:t>degrade </a:t>
            </a:r>
            <a:r>
              <a:rPr lang="zh-TW" sz="2400">
                <a:solidFill>
                  <a:srgbClr val="434343"/>
                </a:solidFill>
              </a:rPr>
              <a:t>fidelity in optical channels</a:t>
            </a:r>
            <a:endParaRPr sz="2400">
              <a:solidFill>
                <a:srgbClr val="434343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zh-TW">
                <a:solidFill>
                  <a:srgbClr val="434343"/>
                </a:solidFill>
              </a:rPr>
              <a:t>Purifications</a:t>
            </a:r>
            <a:endParaRPr>
              <a:solidFill>
                <a:srgbClr val="434343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zh-TW">
                <a:solidFill>
                  <a:srgbClr val="434343"/>
                </a:solidFill>
              </a:rPr>
              <a:t>Use repeaters proposed to be placed at short distance to connect</a:t>
            </a:r>
            <a:endParaRPr>
              <a:solidFill>
                <a:srgbClr val="43434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</a:pPr>
            <a:r>
              <a:rPr lang="zh-TW" sz="2400">
                <a:solidFill>
                  <a:srgbClr val="434343"/>
                </a:solidFill>
              </a:rPr>
              <a:t>Teleporting data hop-by-hop by repeaters is unworkable because imperfect local gates and memories</a:t>
            </a:r>
            <a:endParaRPr sz="2400">
              <a:solidFill>
                <a:srgbClr val="434343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zh-TW">
                <a:solidFill>
                  <a:srgbClr val="434343"/>
                </a:solidFill>
              </a:rPr>
              <a:t>Create the end-to-end entangled state by entanglement swapping</a:t>
            </a:r>
            <a:endParaRPr>
              <a:solidFill>
                <a:srgbClr val="434343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-"/>
            </a:pPr>
            <a:r>
              <a:rPr lang="zh-TW">
                <a:solidFill>
                  <a:srgbClr val="434343"/>
                </a:solidFill>
              </a:rPr>
              <a:t>Transmit not quantum data itself, but request for the execution of operations which will create new distributed, entangled states.</a:t>
            </a:r>
            <a:endParaRPr>
              <a:solidFill>
                <a:srgbClr val="434343"/>
              </a:solidFill>
            </a:endParaRPr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0" name="Google Shape;100;p1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3000">
                <a:solidFill>
                  <a:srgbClr val="434343"/>
                </a:solidFill>
              </a:rPr>
              <a:t>Recursive quantum request</a:t>
            </a:r>
            <a:endParaRPr sz="3000"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States</a:t>
            </a:r>
            <a:endParaRPr sz="2400">
              <a:solidFill>
                <a:schemeClr val="dk1"/>
              </a:solidFill>
            </a:endParaRPr>
          </a:p>
          <a:p>
            <a:pPr indent="-3810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-"/>
            </a:pPr>
            <a:r>
              <a:rPr lang="zh-TW">
                <a:solidFill>
                  <a:schemeClr val="dk1"/>
                </a:solidFill>
              </a:rPr>
              <a:t>Repeaters will make both independent and coordinated decisions about which states to purify, swap, error correct, forward, buffer, and discard, as they build states that satisfy users’ requests.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Naming a State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Nodes must be able to name states such that other repeaters will understand: “do operation U on this particular state we share.”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Defining Quantum Requests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For a specific state, spanning a named set of nodes.</a:t>
            </a:r>
            <a:endParaRPr>
              <a:solidFill>
                <a:schemeClr val="dk1"/>
              </a:solidFill>
            </a:endParaRPr>
          </a:p>
          <a:p>
            <a:pPr indent="0" lvl="0" marL="13716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sz="2400"/>
              <a:t>Naming a State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>
                <a:solidFill>
                  <a:schemeClr val="dk1"/>
                </a:solidFill>
              </a:rPr>
              <a:t>The tuple (N,A), where N is the node name and A is the physical qubit address within the node, is not workable. As three keys:</a:t>
            </a:r>
            <a:endParaRPr sz="2400"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Each node can move the logical state of a qubit from one physical qubit to another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Physical qubits are reused after being freed</a:t>
            </a:r>
            <a:endParaRPr>
              <a:solidFill>
                <a:schemeClr val="dk1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zh-TW">
                <a:solidFill>
                  <a:schemeClr val="dk1"/>
                </a:solidFill>
              </a:rPr>
              <a:t>Request may need to refer to the qubit by name even before physical resources for it are allocated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4" name="Google Shape;114;p2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