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0f0c53f0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0f0c53f0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0f0c53f0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0f0c53f0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0f0c53f0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0f0c53f0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0f0c53f0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0f0c53f0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0f0c53f0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0f0c53f0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0f0c53f0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0f0c53f0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0f0c53f0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0f0c53f0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f0c53f0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f0c53f0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0f0c53f0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0f0c53f0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0f0c53f0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0f0c53f0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0f0c53f0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0f0c53f0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0f0c53f0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0f0c53f0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0f0c53f0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0f0c53f0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A Scanner Darkly: Protecting User Privacy From Perceptual Applications</a:t>
            </a:r>
            <a:endParaRPr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Suman Jana, Arvind Narayanan, Vitaly Shmatikov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2013 IEEE Symposium on Security and Privacy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Privacy Transform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Generalization: using face generalization as an example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Generalizing input prevents application from inference the user’s 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They proposed a technique call cluster-morphic to do generalization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start from a database of images, finding the eigenfaces by applying Principal Component Analysis (PCA), and produce the basis vector of the images.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Represent faces as linear combination of the basis vector (eigen-decomposition)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Truncating the decomposition to the first (say)30 </a:t>
            </a:r>
            <a:r>
              <a:rPr lang="zh-TW"/>
              <a:t>principal</a:t>
            </a:r>
            <a:r>
              <a:rPr lang="zh-TW"/>
              <a:t> components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Cluster faces using Euclidean distance. They use </a:t>
            </a:r>
            <a:r>
              <a:rPr lang="zh-TW"/>
              <a:t>hierarchical agglomerative clustering to let user adjust the accuracy of the generalized face.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In the end, morphing the faces in the same cluster to create a canonical faces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725" y="3856875"/>
            <a:ext cx="4014274" cy="12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180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250" y="627425"/>
            <a:ext cx="7065750" cy="4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769106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1500" y="1363325"/>
            <a:ext cx="4182000" cy="28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25" y="954550"/>
            <a:ext cx="8110400" cy="41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This Paper proposed Darkly, a privacy protection platform for untrusted application.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Analyzing the privacy risk and the structure of perceptual applications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Implementing Darkly using opaque references, sketching, generalization and ibc compiler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Evaluate the overhead and tradeoff between utility and privacy.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Perceptual application continuously monitoring the enviroment, which raises privacy risks.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Some privacy risks hirarchical categories: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Overcollection and aggregation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Even just collecting information from environment is a violation to privacy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Inference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Analyzing the sensitive information that are leaked  from individual frame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Semantic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Gestures, movements … can also leads to privacy leaks.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This paper proposed Darkley to mitigate the possible privacy leaks above while maintaining the functionality of the application(analytics)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System Overview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72000" y="1152475"/>
            <a:ext cx="836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Darkly server act as a </a:t>
            </a:r>
            <a:r>
              <a:rPr lang="zh-TW"/>
              <a:t>privileged</a:t>
            </a:r>
            <a:r>
              <a:rPr lang="zh-TW"/>
              <a:t> user that can access the sensor and the “Real” OpenCV Library,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interposition library is a modified OpenCV library that redirect OpenCV’s </a:t>
            </a:r>
            <a:r>
              <a:rPr lang="zh-TW"/>
              <a:t>function</a:t>
            </a:r>
            <a:r>
              <a:rPr lang="zh-TW"/>
              <a:t> to Darkly server.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Darkly also provided a GUI in order to let user decides their privacy level.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Remote storage is used to save file </a:t>
            </a:r>
            <a:br>
              <a:rPr lang="zh-TW"/>
            </a:br>
            <a:r>
              <a:rPr lang="zh-TW"/>
              <a:t>from the app but prevent app from</a:t>
            </a:r>
            <a:br>
              <a:rPr lang="zh-TW"/>
            </a:br>
            <a:r>
              <a:rPr lang="zh-TW"/>
              <a:t>accessing it.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550" y="2942737"/>
            <a:ext cx="4480450" cy="22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Design principles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Perceptual applications can be classified to: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Do not access the perceptual input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Access through specific, library-provided features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Execute their own code on raw inputs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Darkly follows this classification and for each class, they propose a solution to protect privacy.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Implementation 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zh-TW"/>
              <a:t>Opaque reference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To prevent untrusted applications accessing the real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With Opaque reference, application cannot deference to know the location of real input.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It can be used in the Darkly server which has the deference information.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zh-TW"/>
              <a:t>Interposition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To support unmodified applications, Darkly interpose the OpenCV library by modifying and replace the dynamic linked library of OpenCV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With Interposing, The request from the applications can be redirected to Darkly.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The problem of this solution is mainly C++, where they have to modified virtual function tables to redirect to the Darkly Server properly.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Implementation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 startAt="3"/>
            </a:pPr>
            <a:r>
              <a:rPr lang="zh-TW"/>
              <a:t>Privacy transformation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According to the privacy level user provide, sending the correspond modified input to mitigate privacy leaks.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They use sketching and thresholding to mitigate the leak.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494" y="2497150"/>
            <a:ext cx="4800499" cy="26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Implementation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410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 startAt="4"/>
            </a:pPr>
            <a:r>
              <a:rPr lang="zh-TW"/>
              <a:t>ibc compiler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They proposed a compiler ibc, which is based on GNU bc.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With this language, it allows applications to do calculation on real input but still under protection of Darkly since all the internal state of Darkly and OpenCV cannot be accessed 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400" y="380996"/>
            <a:ext cx="5005801" cy="15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400" y="2186514"/>
            <a:ext cx="4724400" cy="192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3514" y="4037821"/>
            <a:ext cx="418673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Privacy Transform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Sketching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Blurring the image using box filter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Contour detection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A low pass filter that filter those contour that the mean radius of curvature is greater than a threshold. It will remove the contour that are too small or to much entropy.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Blurring and the low pass filter after contour detection can be adjusted by user selection of privacy level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475" y="1939375"/>
            <a:ext cx="5907799" cy="320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807700" cy="216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8475" y="0"/>
            <a:ext cx="3376600" cy="209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