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11e772d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b11e772d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b11e772d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b11e772d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b11e772d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b11e772d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b11e772d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b11e772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b11e772d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b11e772d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b11e772d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b11e772d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b11e772d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b11e772d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b11e772d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b11e772d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b11e772d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b11e772d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b11e772d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b11e772d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Times New Roman"/>
                <a:ea typeface="Times New Roman"/>
                <a:cs typeface="Times New Roman"/>
                <a:sym typeface="Times New Roman"/>
              </a:rPr>
              <a:t>A 360-Degree Video Analytics Service for In-Classroom Firefighter Training (CPS-ER'22)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Ayush Sarkar, Anh Nguyen, Zhisheng Yan, Klara Nahrstedt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University of Illinois Urbana-Champaign, George Mason University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520">
                <a:latin typeface="Times New Roman"/>
                <a:ea typeface="Times New Roman"/>
                <a:cs typeface="Times New Roman"/>
                <a:sym typeface="Times New Roman"/>
              </a:rPr>
              <a:t>Discussion</a:t>
            </a:r>
            <a:endParaRPr sz="2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8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Improving Event-Object Detectors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Force YOLOv3 to learn features for hazardous environments and distorted objects in 360 videos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Collect and manually annotate new dataset for 360 firefighting videos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Employ a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multi-directional projection (MDP)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technique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Transform the frames into other format, e.g., YUV, instead of RGB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Detecting time-dependent events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Future System Architecture ⇒ 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Bring the 360◦ video analytics service into real world situations</a:t>
            </a: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, e.g., deploy online for active firefighting operations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52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Perform a 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thorough interview process to identify objects/events</a:t>
            </a: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 relevant to search/rescue in firefighter training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Propose a framework to 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combine the advantages of 360 cameras and deep learning</a:t>
            </a: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 to help the IC in teaching firefighting operations ⇒ Show the 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potential of the detector trained on generic 2D video datasets to detect firefighting objects on both 2D and 360 videos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Recent firefighting education uses 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2D video-based tools</a:t>
            </a: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which suffers from limited viewing angles </a:t>
            </a: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⇒ 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eplace 2D cameras with 360 cameras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Challenges: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How to prioritize the events in 360 firefighting videos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How to develop a service pipeline that can automatically analyze the recording 360 videos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Contributions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Propose a novel 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360 video analytics service framework</a:t>
            </a: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 that will be used in a training tool for incident commanders (ICs)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Conduct interviews with an expert in Illinois Fire Service Institute (IFSI) to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study important events and objects during firefighting operations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Conduct a study to understand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how accurately existing object detectors developed for generic 2D videos can perform on 360◦ firefighting videos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Objects and Events Identifying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8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Interview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What objects and events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require an alert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during firefighter operations?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What are your requirements for remote incident command systems?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What types of information signals would you prefer, and what would be the preferred frequencies and durations of these signals?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What is the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priority of objects/events that you would like to highlight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for firefighter trainees?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Should environmental events be flagged and differentiated from events involving people?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Objects and Events Identifying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797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Classified</a:t>
            </a: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 results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General objects and events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■"/>
            </a:pP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Events that involved occupants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are always considered to be the highest priority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■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Environmental events are considered to be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differentiate from events that involving people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Training-specific object and events ⇒ Related to the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errors that trainees often commit during their lessons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451" y="1"/>
            <a:ext cx="4016550" cy="20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Firefighting Objects Detection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769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Fire presents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radically different textures, shape, and color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from everyday objects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Additional complexity even for the same typical objects, e.g., humans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Distorted objects in 360◦ videos may confuse the object detectors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Solutions: 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Transfer learning (YOLOv3)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everyday objects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firefighting objects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2D videos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360 videos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Dataset:  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COCO dataset + IFSI dataset + sample 360 videos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850" y="0"/>
            <a:ext cx="2404874" cy="17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70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Use mAP scores to benchmark the accuracy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Inputs: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predicted bounding box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the ground-truth bounding box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Normal conditions ranges from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13 to 44 points higher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than that of hazard conditions ⇒ Significant impact of factors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 such as light condition and fire/smoke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Normal conditions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aren’t far from the typical performance of YOLOv3 on the COCO dataset</a:t>
            </a: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 ⇒ </a:t>
            </a:r>
            <a:r>
              <a:rPr b="1" lang="zh-TW" sz="1800">
                <a:latin typeface="Times New Roman"/>
                <a:ea typeface="Times New Roman"/>
                <a:cs typeface="Times New Roman"/>
                <a:sym typeface="Times New Roman"/>
              </a:rPr>
              <a:t>Proving the potential of transfer learning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600" y="0"/>
            <a:ext cx="4448400" cy="10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520">
                <a:latin typeface="Times New Roman"/>
                <a:ea typeface="Times New Roman"/>
                <a:cs typeface="Times New Roman"/>
                <a:sym typeface="Times New Roman"/>
              </a:rPr>
              <a:t>Problems on Hazard Conditions</a:t>
            </a:r>
            <a:endParaRPr sz="2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48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Confidence score for humans </a:t>
            </a:r>
            <a:r>
              <a:rPr b="1" lang="zh-TW" sz="2000">
                <a:latin typeface="Times New Roman"/>
                <a:ea typeface="Times New Roman"/>
                <a:cs typeface="Times New Roman"/>
                <a:sym typeface="Times New Roman"/>
              </a:rPr>
              <a:t>dropped or even undetected when entered the smoke-filled environment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Failed to track the breathing air cylinders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225" y="694100"/>
            <a:ext cx="3747650" cy="35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520">
                <a:latin typeface="Times New Roman"/>
                <a:ea typeface="Times New Roman"/>
                <a:cs typeface="Times New Roman"/>
                <a:sym typeface="Times New Roman"/>
              </a:rPr>
              <a:t>Preliminary Results on 360 Videos</a:t>
            </a:r>
            <a:endParaRPr sz="2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526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Perform detection tasks on a publicly available 360 fire safety video stored as equirectangular format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Errors due to the distortion of 360 videos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Misclassified crawling human as a motorbike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Misclassified elongated curvature of shadow as boot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100" y="1763700"/>
            <a:ext cx="4072899" cy="20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