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f6f5e962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f6f5e962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f6f5e962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f6f5e962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f6f5e962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f6f5e962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f6f5e962b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f6f5e962b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f6f5e962b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f6f5e962b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/>
              <a:t>Edge Caching and Computing in 5G for Mobile AR/VR and Tactile Internet</a:t>
            </a:r>
            <a:endParaRPr sz="38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IEEE MultiMedia ( Volume: 26 , Issue: 1 , Jan.-March 1 2019 )</a:t>
            </a:r>
            <a:endParaRPr/>
          </a:p>
        </p:txBody>
      </p:sp>
      <p:sp>
        <p:nvSpPr>
          <p:cNvPr id="88" name="Google Shape;88;p13"/>
          <p:cNvSpPr txBox="1"/>
          <p:nvPr>
            <p:ph idx="1" type="subTitle"/>
          </p:nvPr>
        </p:nvSpPr>
        <p:spPr>
          <a:xfrm>
            <a:off x="781425" y="3617900"/>
            <a:ext cx="7688100" cy="12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Author: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Sukhmani Sukhmani (University of Ottawa)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Mohammad Sadeghi</a:t>
            </a:r>
            <a:r>
              <a:rPr lang="en-GB" sz="1200"/>
              <a:t> (University of Ottawa)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Melike Erol-Kantarci</a:t>
            </a:r>
            <a:r>
              <a:rPr lang="en-GB" sz="1200"/>
              <a:t> (University of Ottawa)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Abdulmotaleb El Saddik</a:t>
            </a:r>
            <a:r>
              <a:rPr lang="en-GB" sz="1200"/>
              <a:t> (University of Ottawa)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17931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Mobile AR/VR and Tactile Internet need </a:t>
            </a:r>
            <a:endParaRPr sz="19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high bandwidth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high computational resource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low latency</a:t>
            </a:r>
            <a:endParaRPr sz="17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These requirement are </a:t>
            </a:r>
            <a:r>
              <a:rPr b="1" lang="en-GB" sz="1900">
                <a:solidFill>
                  <a:srgbClr val="CC0000"/>
                </a:solidFill>
              </a:rPr>
              <a:t>not supported by current wireless mobile network</a:t>
            </a:r>
            <a:endParaRPr b="1" sz="1900">
              <a:solidFill>
                <a:srgbClr val="CC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GB" sz="1900">
                <a:solidFill>
                  <a:srgbClr val="38761D"/>
                </a:solidFill>
              </a:rPr>
              <a:t>Edge caching and computing can address these challenges</a:t>
            </a:r>
            <a:r>
              <a:rPr b="1" lang="en-GB" sz="1900"/>
              <a:t> 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This paper survey the few studies, and discuss the opportunities and challenges of edge caching and computing on mobile AR/VR and Tactile Internet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Edge Caching &amp; Computing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Edge caching </a:t>
            </a:r>
            <a:endParaRPr sz="21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GB" sz="1900"/>
              <a:t>Aims to bring frequently accessed content closer to the users</a:t>
            </a:r>
            <a:endParaRPr sz="19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/>
              <a:t>Edge computing</a:t>
            </a:r>
            <a:endParaRPr sz="21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GB" sz="1900"/>
              <a:t>Allow offloading light tasks to the edge device (heavy task be send to cloud)</a:t>
            </a:r>
            <a:endParaRPr sz="19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 sz="1900">
                <a:solidFill>
                  <a:srgbClr val="38761D"/>
                </a:solidFill>
              </a:rPr>
              <a:t>=&gt; </a:t>
            </a:r>
            <a:r>
              <a:rPr b="1" lang="en-GB" sz="1900">
                <a:solidFill>
                  <a:srgbClr val="38761D"/>
                </a:solidFill>
              </a:rPr>
              <a:t>Reduce latency and prevent the unnecessary traffic on backbone network</a:t>
            </a:r>
            <a:endParaRPr b="1" sz="2100">
              <a:solidFill>
                <a:srgbClr val="38761D"/>
              </a:solidFill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50" y="1093507"/>
            <a:ext cx="7688701" cy="3095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Existing Work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529425" y="2078875"/>
            <a:ext cx="2563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11,12 =&gt; edge caching for AR/VR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16~18 =&gt; edge computing for AR/VR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19,20 =&gt; edge computing for tactile internet</a:t>
            </a:r>
            <a:endParaRPr sz="1500"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723" y="1933075"/>
            <a:ext cx="5914876" cy="2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Applications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Entertainment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multiplayer online VR game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Education</a:t>
            </a:r>
            <a:endParaRPr b="1"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 remote training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Art and culture</a:t>
            </a:r>
            <a:endParaRPr b="1"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museum, galleries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Health care</a:t>
            </a:r>
            <a:endParaRPr b="1"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remote surgery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GB" sz="1800"/>
              <a:t>Intelligent transportation and autonomous vehicles</a:t>
            </a:r>
            <a:br>
              <a:rPr lang="en-GB" sz="1800"/>
            </a:b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Challenges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9450" y="1936000"/>
            <a:ext cx="7688700" cy="27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GB" sz="1500"/>
              <a:t>Cache optimization</a:t>
            </a:r>
            <a:endParaRPr b="1"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Cache size, cache priority, computing cost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GB" sz="1500"/>
              <a:t>QoE model</a:t>
            </a:r>
            <a:endParaRPr b="1"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Current work on edge caching and computing focuses on QoS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QoE haven’t be </a:t>
            </a:r>
            <a:r>
              <a:rPr lang="en-GB" sz="1300"/>
              <a:t>explored comprehensively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GB" sz="1500"/>
              <a:t>Fairness in offload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GB" sz="1500"/>
              <a:t>Correlated content model</a:t>
            </a:r>
            <a:endParaRPr b="1"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Requested scene and data from different users are highly correlated with location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GB" sz="1500"/>
              <a:t>Heterogeneous users</a:t>
            </a:r>
            <a:endParaRPr b="1"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Different user may have different local computation resource 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GB" sz="1500"/>
              <a:t>Flxible networks and SDN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GB" sz="1500"/>
              <a:t>User Privacy</a:t>
            </a:r>
            <a:endParaRPr b="1"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