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082cc34c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082cc34c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082cc34c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082cc34c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082cc34cf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082cc34c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082cc34cf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082cc34cf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082cc34c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082cc34c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082cc34c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082cc34c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WST don’t need to send the data to centralized device for stealing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082cc34cf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082cc34cf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082cc34cf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082cc34cf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082cc34cf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082cc34cf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082cc34cf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082cc34cf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82cc34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82cc34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82cc34cf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82cc34cf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82cc34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082cc34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82cc34c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082cc34c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82cc34c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82cc34c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082cc34c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082cc34c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082cc34c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082cc34c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082cc34c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082cc34c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SLAM-Lab/DeepThing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DeepThings: Distributed Adaptive Deep Learning Inference on Resource-Constrained IoT Edge Clusters</a:t>
            </a:r>
            <a:endParaRPr sz="33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36537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Zhao, Z., Barijough, K.M. and Gerstlauer, A., 2018. DeepThings: Distributed adaptive deep learning inference on resource-constrained IoT edge clusters. IEEE Transactions on Computer-Aided Design of Integrated Circuits and Systems, 37(11), pp.2348-2359.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729450" y="55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Gateway service system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181575" y="1352975"/>
            <a:ext cx="76887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/>
              <a:t>Work Stealing Service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Stealing Server Thread receives </a:t>
            </a:r>
            <a:br>
              <a:rPr lang="zh-TW" sz="1300"/>
            </a:br>
            <a:r>
              <a:rPr lang="zh-TW" sz="1300"/>
              <a:t>registration from edge nodes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Node IP put into a ring buffer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Round-Robin to choose the victim for s</a:t>
            </a:r>
            <a:br>
              <a:rPr lang="zh-TW" sz="1300"/>
            </a:br>
            <a:r>
              <a:rPr lang="zh-TW" sz="1300"/>
              <a:t>tealing request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Partition Result Collection Thread  collects </a:t>
            </a:r>
            <a:br>
              <a:rPr lang="zh-TW" sz="1300"/>
            </a:br>
            <a:r>
              <a:rPr lang="zh-TW" sz="1300"/>
              <a:t>the results from nodes, reorder and merge </a:t>
            </a:r>
            <a:br>
              <a:rPr lang="zh-TW" sz="1300"/>
            </a:br>
            <a:r>
              <a:rPr lang="zh-TW" sz="1300"/>
              <a:t>the results into a poll 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/>
              <a:t>CNN Inference Service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Computation Thread fetch the data </a:t>
            </a:r>
            <a:br>
              <a:rPr lang="zh-TW" sz="1300"/>
            </a:br>
            <a:r>
              <a:rPr lang="zh-TW" sz="1300"/>
              <a:t>from pool and concatenate the </a:t>
            </a:r>
            <a:br>
              <a:rPr lang="zh-TW" sz="1300"/>
            </a:br>
            <a:r>
              <a:rPr lang="zh-TW" sz="1300"/>
              <a:t>partitions to reconstruct the original</a:t>
            </a:r>
            <a:br>
              <a:rPr lang="zh-TW" sz="1300"/>
            </a:br>
            <a:r>
              <a:rPr lang="zh-TW" sz="1300"/>
              <a:t> output feature map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Feed the data into the remaining CNN layers</a:t>
            </a:r>
            <a:endParaRPr sz="1300"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125" y="1590900"/>
            <a:ext cx="4784875" cy="32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727650" y="55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Work scheduling and distribution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727650" y="13395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/>
              <a:t>The FTP approach requires overlapped input data between adjacent partitions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/>
              <a:t>Overlapped data reuse: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Cache the overlapped partition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Create dependencies among adjacent partitions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/>
              <a:t>Partition scheduling: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Distribute work items in a different stealing order that minimizes dependencies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Distribute and execute  the minimal or no overlap partitions first</a:t>
            </a:r>
            <a:endParaRPr sz="130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976" y="3127875"/>
            <a:ext cx="6522049" cy="20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Reuse data management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729450" y="1944700"/>
            <a:ext cx="4056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The node will request any overlapped intermediate or input data from the gateway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If the overlapped data is not collected yet, the partition will execute without reuse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Stealing Server Thread also responsible for the overlapped data collection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375" y="1853850"/>
            <a:ext cx="3870426" cy="273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setup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Deploy YOLOv2 on DeepThings on a set of IoT devices in a WLAN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6 edge nodes and a single gateway (all Rpi3)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Apply the partitioning and distribution approach to the first 16 layers of YOLOv2 (12 convolutional layers and 4 maxpool layers)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Compare to: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MoDNN [1]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Biased One-Dimensional Partition (BODP) and a work sharing distribution method (WSH)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WSH: tasks  in each layer first collected by a centralized device and equally distributed to edge nodes</a:t>
            </a:r>
            <a:endParaRPr sz="1400"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898450" y="4463350"/>
            <a:ext cx="49422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[1] J. Mao, X. Chen, K. W. Nixon, C. Krieger, and Y. Chen, “MoDNN: Local distributed mobile computing system for deep neural network,” in Proc. Design Autom. Test Europe Conf. Exhibit. (DATE), 2017, pp. 1396–1401.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Memory Footprints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Overlapped intermediate regions are smaller in later layers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Memory requirements can be reduced by 69%, 79% for FTP 3x3 and 5x5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Compared to BODP, FTP requires extra memory because of the overlapped data</a:t>
            </a:r>
            <a:endParaRPr sz="1600"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2837824"/>
            <a:ext cx="9144000" cy="186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Communication Overhead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729450" y="19321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WST can reduce 52% communication overhead on average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FTP-WST-S need additional communication for intermediate data transmission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00" y="2631825"/>
            <a:ext cx="8673701" cy="22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134200" y="570250"/>
            <a:ext cx="53223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FTP-WST-S: with reuse management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727650" y="603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Latency for single frame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727650" y="13059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WST has shorter inference latency because of the reduced commiunication overhead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Latency increase by an average of 43% when the grid dimension increase from 3x3 to 5x5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TW"/>
              <a:t>Caused by more overlapped regions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TW"/>
              <a:t>Can largely reduced by reuse-aware partition scheduling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FTP-WST-S reduces latency more than 27% than FTP-WST by reduce the duplicated computations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Reuse management reduce the latency by 16% for 3x3 grid and 33% for a 5x5 grid</a:t>
            </a:r>
            <a:endParaRPr/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00" y="2688250"/>
            <a:ext cx="8510187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651175" y="524750"/>
            <a:ext cx="823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Latency and Throughput for multiple data source</a:t>
            </a:r>
            <a:endParaRPr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727650" y="1219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The processing latency in WSH-based approaches increases  linearly when more data sources are involved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WST-based approaches’ latency are upper bounded by the single-device latency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Max latency increased 6.1x, 6.0x for FTP-WSH and MoDNN, 4.2x and 3.1x for FTP-WST and FTP-WST-S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Reuse-aware scheduling have large benefits under finer partitioning granularity: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TW"/>
              <a:t>20 % and 22% improvement for latency and throughput in 3x3, 32% and 45% in 5x5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2941430"/>
            <a:ext cx="7900674" cy="220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type="title"/>
          </p:nvPr>
        </p:nvSpPr>
        <p:spPr>
          <a:xfrm>
            <a:off x="673550" y="614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Sensitivity analysis of FTP parameters</a:t>
            </a:r>
            <a:endParaRPr/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189525" y="1328400"/>
            <a:ext cx="4282200" cy="3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FTP-WST-S with first 4, 8, 16 layers executed on the edge devices, others on offloaded gateway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Deeper fusion has a larger speedup on inference latency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Coarser partitioning granularity and deeper fusion provide better inference speedup with larger memory footprint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Communication demand is larger with more partitions and fused layers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With enough communication b/w, finer granularity provice better scalability</a:t>
            </a:r>
            <a:endParaRPr sz="1600"/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125" y="1936550"/>
            <a:ext cx="4766251" cy="21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FTP significantly reduces memory footprint compared to layer-based partitioning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Combined with distributed work stealing and reuse-aware work scheduling and distribution framework, scalable CNN inference performance improved compared to existing methods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DeepThings are released open-sourced on github:</a:t>
            </a:r>
            <a:br>
              <a:rPr lang="zh-TW" sz="1600"/>
            </a:br>
            <a:r>
              <a:rPr lang="zh-TW" sz="1600"/>
              <a:t> </a:t>
            </a:r>
            <a:r>
              <a:rPr lang="zh-TW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https://github.com/SLAM-Lab/DeepThings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DNN inference on end devices requires large computational resources and memory footprints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Existing layer-based partitioning of DNN inference applications has to process </a:t>
            </a:r>
            <a:r>
              <a:rPr b="1" lang="zh-TW" sz="1800"/>
              <a:t>large amount of intermediate feature map </a:t>
            </a:r>
            <a:r>
              <a:rPr lang="zh-TW" sz="1800"/>
              <a:t>data locally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Existing distributed DNN/CNN proposals are based on static partitioning and distributed schemes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Contributions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Propose Fused Tile Partitioning (FTP) method for dividing convolutional layers into independently tasks (current works execute slides layer-by-layer)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Develop a distributed work stealing runtime system, avoids centralized data synchronization overhead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Introduce a work scheduling and distributed method to maxmize reuse of overlapped data</a:t>
            </a:r>
            <a:endParaRPr sz="1800"/>
          </a:p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7650" y="521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Framework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70000" y="1142825"/>
            <a:ext cx="8715000" cy="4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1. Takes structural parameters of the original CNN model as input and </a:t>
            </a:r>
            <a:br>
              <a:rPr lang="zh-TW" sz="1400"/>
            </a:br>
            <a:r>
              <a:rPr lang="zh-TW" sz="1400"/>
              <a:t>feeds  to an Fused Tile Partitioning (FTP)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2. A proper offloading point between gw/edge nodes and partitioning </a:t>
            </a:r>
            <a:br>
              <a:rPr lang="zh-TW" sz="1400"/>
            </a:br>
            <a:r>
              <a:rPr lang="zh-TW" sz="1400"/>
              <a:t>parameters are generated in a offline process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 3. FTP parameters and weights are downloaded into each edge device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4. Data Frame Partitioner partition any incoming data frames into </a:t>
            </a:r>
            <a:br>
              <a:rPr lang="zh-TW" sz="1400"/>
            </a:br>
            <a:r>
              <a:rPr lang="zh-TW" sz="1400"/>
              <a:t>distributable and lightweight inference tasks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5. Runtime System load weights and invokes an inference engine to process the tasks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6. If task queue runs empty, the node polls the gateway and steals tasks by directly communicating with other DeepThings runtimes in a peer-to-peer fashion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/>
              <a:t>7. The gateway collects and merges results and finish the remaining offloaded inference layers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425" y="720400"/>
            <a:ext cx="3043900" cy="28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370000" y="1142825"/>
            <a:ext cx="5700900" cy="13194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6087850" y="720400"/>
            <a:ext cx="1996500" cy="9015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370000" y="2548525"/>
            <a:ext cx="5700900" cy="10494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178950" y="1591950"/>
            <a:ext cx="2609700" cy="9015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370000" y="3684225"/>
            <a:ext cx="8502900" cy="10494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6087850" y="2287025"/>
            <a:ext cx="2979600" cy="9015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588750" y="1307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Fused Tile Partitioning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205700" y="1891250"/>
            <a:ext cx="76887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L</a:t>
            </a:r>
            <a:r>
              <a:rPr lang="zh-TW" sz="1600"/>
              <a:t>ayer-based partitioning results in large memory </a:t>
            </a:r>
            <a:br>
              <a:rPr lang="zh-TW" sz="1600"/>
            </a:br>
            <a:r>
              <a:rPr lang="zh-TW" sz="1600"/>
              <a:t>footprints and communication overhead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Divide features maps of each layer into small tiles in a </a:t>
            </a:r>
            <a:br>
              <a:rPr lang="zh-TW" sz="1600"/>
            </a:br>
            <a:r>
              <a:rPr lang="zh-TW" sz="1600"/>
              <a:t>grid fashion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Corresponding feature map tiles and operations across </a:t>
            </a:r>
            <a:br>
              <a:rPr lang="zh-TW" sz="1600"/>
            </a:br>
            <a:r>
              <a:rPr lang="zh-TW" sz="1600"/>
              <a:t>layers are </a:t>
            </a:r>
            <a:r>
              <a:rPr b="1" lang="zh-TW" sz="1600"/>
              <a:t>vertically fused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Layers are partitioned into NxM independent execution </a:t>
            </a:r>
            <a:br>
              <a:rPr lang="zh-TW" sz="1600"/>
            </a:br>
            <a:r>
              <a:rPr lang="zh-TW" sz="1600"/>
              <a:t>stacks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The intermediate feature maps remains within the edge </a:t>
            </a:r>
            <a:br>
              <a:rPr lang="zh-TW" sz="1600"/>
            </a:br>
            <a:r>
              <a:rPr lang="zh-TW" sz="1600"/>
              <a:t>node, only input feature maps are migrated among edge </a:t>
            </a:r>
            <a:br>
              <a:rPr lang="zh-TW" sz="1600"/>
            </a:br>
            <a:r>
              <a:rPr lang="zh-TW" sz="1600"/>
              <a:t>nodes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176" y="1670426"/>
            <a:ext cx="3378825" cy="30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60725" y="576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Tiles location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60725" y="13261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Data regions of different partitions will overlap in the feature space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Each partition's intermediate feature tiles and input region need to be located correctly based on the output partition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The region of a tile at grid location (i, j) </a:t>
            </a:r>
            <a:br>
              <a:rPr lang="zh-TW" sz="1400"/>
            </a:br>
            <a:r>
              <a:rPr lang="zh-TW" sz="1400"/>
              <a:t>in the output map of layer l: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Recursive backward traversal performed for</a:t>
            </a:r>
            <a:br>
              <a:rPr lang="zh-TW" sz="1400"/>
            </a:br>
            <a:r>
              <a:rPr lang="zh-TW" sz="1400"/>
              <a:t>each partition (i, j)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000000"/>
                </a:solidFill>
              </a:rPr>
              <a:t>Convolutional layers:					Polling layers: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grpSp>
        <p:nvGrpSpPr>
          <p:cNvPr id="130" name="Google Shape;130;p18"/>
          <p:cNvGrpSpPr/>
          <p:nvPr/>
        </p:nvGrpSpPr>
        <p:grpSpPr>
          <a:xfrm>
            <a:off x="4543597" y="1956087"/>
            <a:ext cx="4565457" cy="1124182"/>
            <a:chOff x="784925" y="2514600"/>
            <a:chExt cx="4694075" cy="1232250"/>
          </a:xfrm>
        </p:grpSpPr>
        <p:pic>
          <p:nvPicPr>
            <p:cNvPr id="131" name="Google Shape;13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5600" y="2514600"/>
              <a:ext cx="2122714" cy="28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975" y="2987975"/>
              <a:ext cx="2085975" cy="27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925" y="3461100"/>
              <a:ext cx="2124075" cy="2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8"/>
            <p:cNvSpPr txBox="1"/>
            <p:nvPr/>
          </p:nvSpPr>
          <p:spPr>
            <a:xfrm>
              <a:off x="2970400" y="2811500"/>
              <a:ext cx="25086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top left corrdinates of original feature maps</a:t>
              </a:r>
              <a:endParaRPr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2970400" y="3391800"/>
              <a:ext cx="15555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bottom right</a:t>
              </a:r>
              <a:endParaRPr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886" y="3538350"/>
            <a:ext cx="3380889" cy="1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9600" y="3553975"/>
            <a:ext cx="4313300" cy="1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513225" y="3080275"/>
            <a:ext cx="2794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S: stride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6925" y="1326100"/>
            <a:ext cx="50101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FTP example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00" y="1853850"/>
            <a:ext cx="65913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Distributed Work Stealing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577500" y="2078875"/>
            <a:ext cx="4347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Idle device steal tasks from peers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Tasks queue runs empty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Notify and poll the gateway for other devices to steal work from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If no response, sleep for a certain period then ask again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Get victim ID/IP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Sends a request and steals a pending task</a:t>
            </a:r>
            <a:endParaRPr sz="1600"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947" y="1786750"/>
            <a:ext cx="4443153" cy="32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40000" y="580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Edge node runtime system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106150" y="1240725"/>
            <a:ext cx="8559600" cy="3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CNN Inference Service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Independent input data partitions are </a:t>
            </a:r>
            <a:br>
              <a:rPr lang="zh-TW" sz="1400"/>
            </a:br>
            <a:r>
              <a:rPr lang="zh-TW" sz="1400"/>
              <a:t>pushed into a task queue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Comp. Thread register itself with </a:t>
            </a:r>
            <a:br>
              <a:rPr lang="zh-TW" sz="1400"/>
            </a:br>
            <a:r>
              <a:rPr lang="zh-TW" sz="1400"/>
              <a:t>the gateway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Comp. Thread fetches work from the </a:t>
            </a:r>
            <a:br>
              <a:rPr lang="zh-TW" sz="1400"/>
            </a:br>
            <a:r>
              <a:rPr lang="zh-TW" sz="1400"/>
              <a:t>queue, if the queue runs empty, report to </a:t>
            </a:r>
            <a:br>
              <a:rPr lang="zh-TW" sz="1400"/>
            </a:br>
            <a:r>
              <a:rPr lang="zh-TW" sz="1400"/>
              <a:t>gateway and notify the Stealer Thread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Stealer Thread start stealing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All output data push to the result queue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Work Stealing Service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Once a steal request received, the </a:t>
            </a:r>
            <a:br>
              <a:rPr lang="zh-TW" sz="1400"/>
            </a:br>
            <a:r>
              <a:rPr lang="zh-TW" sz="1400"/>
              <a:t>Request  Handler get a task from the task queue and reply the corresponding input data to the stealer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400"/>
              <a:t>Partition Result Collection Thread send the results to the gateway</a:t>
            </a:r>
            <a:endParaRPr sz="140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4933" t="0"/>
          <a:stretch/>
        </p:blipFill>
        <p:spPr>
          <a:xfrm>
            <a:off x="4229350" y="1446125"/>
            <a:ext cx="4973050" cy="27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