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6" r:id="rId1"/>
  </p:sldMasterIdLst>
  <p:notesMasterIdLst>
    <p:notesMasterId r:id="rId9"/>
  </p:notesMasterIdLst>
  <p:sldIdLst>
    <p:sldId id="256" r:id="rId2"/>
    <p:sldId id="257" r:id="rId3"/>
    <p:sldId id="262" r:id="rId4"/>
    <p:sldId id="259" r:id="rId5"/>
    <p:sldId id="265" r:id="rId6"/>
    <p:sldId id="273" r:id="rId7"/>
    <p:sldId id="274" r:id="rId8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74427" autoAdjust="0"/>
  </p:normalViewPr>
  <p:slideViewPr>
    <p:cSldViewPr>
      <p:cViewPr varScale="1">
        <p:scale>
          <a:sx n="54" d="100"/>
          <a:sy n="54" d="100"/>
        </p:scale>
        <p:origin x="-182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384D8E-63F5-410A-A83E-5FC5D524128E}" type="datetimeFigureOut">
              <a:rPr lang="zh-TW" altLang="en-US" smtClean="0"/>
              <a:pPr/>
              <a:t>2011/12/26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CA2EBF5-A120-4D30-81F5-5430D82CA6F3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CA2EBF5-A120-4D30-81F5-5430D82CA6F3}" type="slidenum">
              <a:rPr lang="zh-TW" altLang="en-US" smtClean="0"/>
              <a:pPr/>
              <a:t>1</a:t>
            </a:fld>
            <a:endParaRPr lang="zh-TW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85000" lnSpcReduction="10000"/>
          </a:bodyPr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CA2EBF5-A120-4D30-81F5-5430D82CA6F3}" type="slidenum">
              <a:rPr lang="zh-TW" altLang="en-US" smtClean="0"/>
              <a:pPr/>
              <a:t>4</a:t>
            </a:fld>
            <a:endParaRPr lang="zh-TW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矩形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矩形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矩形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矩形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矩形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圓角矩形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圓角矩形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矩形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矩形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矩形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矩形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標題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9" name="副標題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zh-TW" altLang="en-US" smtClean="0"/>
              <a:t>按一下以編輯母片副標題樣式</a:t>
            </a:r>
            <a:endParaRPr kumimoji="0" lang="en-US"/>
          </a:p>
        </p:txBody>
      </p:sp>
      <p:sp>
        <p:nvSpPr>
          <p:cNvPr id="28" name="日期版面配置區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834288FA-783C-41FF-8CF8-08DFCECEAD44}" type="datetime1">
              <a:rPr lang="zh-TW" altLang="en-US" smtClean="0"/>
              <a:pPr/>
              <a:t>2011/12/26</a:t>
            </a:fld>
            <a:endParaRPr lang="zh-TW" altLang="en-US"/>
          </a:p>
        </p:txBody>
      </p:sp>
      <p:sp>
        <p:nvSpPr>
          <p:cNvPr id="17" name="頁尾版面配置區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29" name="投影片編號版面配置區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07019DD5-5684-4D06-A311-CC2A6B568A73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E8B55-BE9D-4677-ABD2-5051C8FF5BF5}" type="datetime1">
              <a:rPr lang="zh-TW" altLang="en-US" smtClean="0"/>
              <a:pPr/>
              <a:t>2011/12/26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019DD5-5684-4D06-A311-CC2A6B568A73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B1F577-0F32-4D9B-A2B3-2396BDFB0EB3}" type="datetime1">
              <a:rPr lang="zh-TW" altLang="en-US" smtClean="0"/>
              <a:pPr/>
              <a:t>2011/12/26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019DD5-5684-4D06-A311-CC2A6B568A73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EA7D8-2413-4C25-9181-84B2BB9685F2}" type="datetime1">
              <a:rPr lang="zh-TW" altLang="en-US" smtClean="0"/>
              <a:pPr/>
              <a:t>2011/12/26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019DD5-5684-4D06-A311-CC2A6B568A73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46099C-F7A1-4347-9CE5-E2A0BF82C443}" type="datetime1">
              <a:rPr lang="zh-TW" altLang="en-US" smtClean="0"/>
              <a:pPr/>
              <a:t>2011/12/26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019DD5-5684-4D06-A311-CC2A6B568A73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6ED97-2B2F-4C96-82DE-1D4AE43D37A0}" type="datetime1">
              <a:rPr lang="zh-TW" altLang="en-US" smtClean="0"/>
              <a:pPr/>
              <a:t>2011/12/26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019DD5-5684-4D06-A311-CC2A6B568A73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5" name="內容版面配置區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26" name="日期版面配置區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127406D0-E030-46CF-A4D9-77C87B0EC7D3}" type="datetime1">
              <a:rPr lang="zh-TW" altLang="en-US" smtClean="0"/>
              <a:pPr/>
              <a:t>2011/12/26</a:t>
            </a:fld>
            <a:endParaRPr lang="zh-TW" altLang="en-US"/>
          </a:p>
        </p:txBody>
      </p:sp>
      <p:sp>
        <p:nvSpPr>
          <p:cNvPr id="27" name="投影片編號版面配置區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07019DD5-5684-4D06-A311-CC2A6B568A73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28" name="頁尾版面配置區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4C01ABD7-2FA0-43C1-A2D8-E2873E820AB4}" type="datetime1">
              <a:rPr lang="zh-TW" altLang="en-US" smtClean="0"/>
              <a:pPr/>
              <a:t>2011/12/26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07019DD5-5684-4D06-A311-CC2A6B568A73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53A16-19A9-4E3C-AD52-D241ED19873E}" type="datetime1">
              <a:rPr lang="zh-TW" altLang="en-US" smtClean="0"/>
              <a:pPr/>
              <a:t>2011/12/26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019DD5-5684-4D06-A311-CC2A6B568A73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95716C-1B31-481D-B3D3-8A017C82926B}" type="datetime1">
              <a:rPr lang="zh-TW" altLang="en-US" smtClean="0"/>
              <a:pPr/>
              <a:t>2011/12/26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019DD5-5684-4D06-A311-CC2A6B568A73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zh-TW" altLang="en-US" smtClean="0"/>
              <a:t>按一下圖示以新增圖片</a:t>
            </a:r>
            <a:endParaRPr kumimoji="0" lang="en-US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FB4B9B-A74F-4699-92A2-B2DCED4F94B4}" type="datetime1">
              <a:rPr lang="zh-TW" altLang="en-US" smtClean="0"/>
              <a:pPr/>
              <a:t>2011/12/26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019DD5-5684-4D06-A311-CC2A6B568A73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矩形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矩形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矩形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矩形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矩形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圓角矩形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圓角矩形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矩形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矩形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矩形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矩形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矩形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矩形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標題版面配置區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13" name="文字版面配置區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  <a:p>
            <a:pPr lvl="1" eaLnBrk="1" latinLnBrk="0" hangingPunct="1"/>
            <a:r>
              <a:rPr kumimoji="0" lang="zh-TW" altLang="en-US" smtClean="0"/>
              <a:t>第二層</a:t>
            </a:r>
          </a:p>
          <a:p>
            <a:pPr lvl="2" eaLnBrk="1" latinLnBrk="0" hangingPunct="1"/>
            <a:r>
              <a:rPr kumimoji="0" lang="zh-TW" altLang="en-US" smtClean="0"/>
              <a:t>第三層</a:t>
            </a:r>
          </a:p>
          <a:p>
            <a:pPr lvl="3" eaLnBrk="1" latinLnBrk="0" hangingPunct="1"/>
            <a:r>
              <a:rPr kumimoji="0" lang="zh-TW" altLang="en-US" smtClean="0"/>
              <a:t>第四層</a:t>
            </a:r>
          </a:p>
          <a:p>
            <a:pPr lvl="4" eaLnBrk="1" latinLnBrk="0" hangingPunct="1"/>
            <a:r>
              <a:rPr kumimoji="0" lang="zh-TW" altLang="en-US" smtClean="0"/>
              <a:t>第五層</a:t>
            </a:r>
            <a:endParaRPr kumimoji="0" lang="en-US"/>
          </a:p>
        </p:txBody>
      </p:sp>
      <p:sp>
        <p:nvSpPr>
          <p:cNvPr id="14" name="日期版面配置區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0B8667E5-79B3-4822-9853-CDEC24079D79}" type="datetime1">
              <a:rPr lang="zh-TW" altLang="en-US" smtClean="0"/>
              <a:pPr/>
              <a:t>2011/12/26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23" name="投影片編號版面配置區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07019DD5-5684-4D06-A311-CC2A6B568A73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7" r:id="rId1"/>
    <p:sldLayoutId id="2147483818" r:id="rId2"/>
    <p:sldLayoutId id="2147483819" r:id="rId3"/>
    <p:sldLayoutId id="2147483820" r:id="rId4"/>
    <p:sldLayoutId id="2147483821" r:id="rId5"/>
    <p:sldLayoutId id="2147483822" r:id="rId6"/>
    <p:sldLayoutId id="2147483823" r:id="rId7"/>
    <p:sldLayoutId id="2147483824" r:id="rId8"/>
    <p:sldLayoutId id="2147483825" r:id="rId9"/>
    <p:sldLayoutId id="2147483826" r:id="rId10"/>
    <p:sldLayoutId id="2147483827" r:id="rId11"/>
  </p:sldLayoutIdLst>
  <p:hf hdr="0" ftr="0"/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TW" sz="3200" dirty="0" smtClean="0"/>
              <a:t/>
            </a:r>
            <a:br>
              <a:rPr lang="en-US" altLang="zh-TW" sz="3200" dirty="0" smtClean="0"/>
            </a:br>
            <a:r>
              <a:rPr lang="en-US" altLang="zh-TW" sz="2800" b="1" dirty="0" smtClean="0"/>
              <a:t>Fragmented Patching: New VOD Technique That Supports Client Mobility</a:t>
            </a:r>
            <a:r>
              <a:rPr lang="en-US" altLang="zh-TW" sz="3200" dirty="0" smtClean="0"/>
              <a:t/>
            </a:r>
            <a:br>
              <a:rPr lang="en-US" altLang="zh-TW" sz="3200" dirty="0" smtClean="0"/>
            </a:br>
            <a:r>
              <a:rPr lang="en-US" altLang="zh-TW" sz="3200" dirty="0" smtClean="0"/>
              <a:t/>
            </a:r>
            <a:br>
              <a:rPr lang="en-US" altLang="zh-TW" sz="3200" dirty="0" smtClean="0"/>
            </a:br>
            <a:endParaRPr lang="zh-TW" altLang="en-US" sz="3200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6851104" cy="1752600"/>
          </a:xfrm>
        </p:spPr>
        <p:txBody>
          <a:bodyPr>
            <a:normAutofit fontScale="62500" lnSpcReduction="20000"/>
          </a:bodyPr>
          <a:lstStyle/>
          <a:p>
            <a:r>
              <a:rPr lang="fi-FI" altLang="zh-TW" sz="2800" dirty="0" smtClean="0"/>
              <a:t>Katsuhiko Sato 1, 2, Michiaki Katsumoto 3, Tetsuya Miki 2</a:t>
            </a:r>
          </a:p>
          <a:p>
            <a:r>
              <a:rPr lang="en-US" altLang="zh-TW" sz="2800" dirty="0" smtClean="0"/>
              <a:t>1. </a:t>
            </a:r>
            <a:r>
              <a:rPr lang="en-US" altLang="zh-TW" sz="2800" i="1" dirty="0" smtClean="0"/>
              <a:t>Japan Radio Co., Ltd, 2. The University of Electro-Communication,</a:t>
            </a:r>
          </a:p>
          <a:p>
            <a:r>
              <a:rPr lang="en-US" altLang="zh-TW" sz="2800" dirty="0" smtClean="0"/>
              <a:t>3. </a:t>
            </a:r>
            <a:r>
              <a:rPr lang="en-US" altLang="zh-TW" sz="2800" i="1" dirty="0" smtClean="0"/>
              <a:t>National Institute of Information and Communication Technology</a:t>
            </a:r>
          </a:p>
          <a:p>
            <a:r>
              <a:rPr lang="en-US" altLang="zh-TW" sz="2800" i="1" dirty="0" smtClean="0"/>
              <a:t>sato@lab.jrc.co.jp, katumoto@nict.go.jp, miki@ice.uec.ac.jp</a:t>
            </a:r>
            <a:endParaRPr lang="zh-TW" altLang="en-US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97F8E3-DAE2-4134-BBBE-0D67851FCBCE}" type="datetime1">
              <a:rPr lang="zh-TW" altLang="en-US" smtClean="0"/>
              <a:pPr/>
              <a:t>2011/12/26</a:t>
            </a:fld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019DD5-5684-4D06-A311-CC2A6B568A73}" type="slidenum">
              <a:rPr lang="zh-TW" altLang="en-US" smtClean="0"/>
              <a:pPr/>
              <a:t>1</a:t>
            </a:fld>
            <a:endParaRPr lang="zh-TW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Outline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Introduction</a:t>
            </a:r>
          </a:p>
          <a:p>
            <a:r>
              <a:rPr lang="en-US" altLang="zh-TW" dirty="0" smtClean="0"/>
              <a:t>Patching </a:t>
            </a:r>
            <a:r>
              <a:rPr lang="en-US" altLang="zh-TW" dirty="0" err="1" smtClean="0"/>
              <a:t>Technigues</a:t>
            </a:r>
            <a:endParaRPr lang="en-US" altLang="zh-TW" dirty="0" smtClean="0"/>
          </a:p>
          <a:p>
            <a:r>
              <a:rPr lang="en-US" altLang="zh-TW" dirty="0" smtClean="0"/>
              <a:t>Fragment</a:t>
            </a:r>
            <a:r>
              <a:rPr lang="en-US" altLang="zh-TW" dirty="0" smtClean="0"/>
              <a:t> Patching </a:t>
            </a:r>
            <a:r>
              <a:rPr lang="en-US" altLang="zh-TW" dirty="0" err="1" smtClean="0"/>
              <a:t>Technigues</a:t>
            </a:r>
            <a:endParaRPr lang="en-US" altLang="zh-TW" dirty="0" smtClean="0"/>
          </a:p>
          <a:p>
            <a:r>
              <a:rPr lang="en-US" altLang="zh-TW" dirty="0" err="1" smtClean="0"/>
              <a:t>Mathemmatical</a:t>
            </a:r>
            <a:r>
              <a:rPr lang="en-US" altLang="zh-TW" dirty="0" smtClean="0"/>
              <a:t> Models</a:t>
            </a:r>
            <a:endParaRPr lang="en-US" altLang="zh-TW" dirty="0" smtClean="0"/>
          </a:p>
          <a:p>
            <a:r>
              <a:rPr lang="en-US" altLang="zh-TW" dirty="0" smtClean="0"/>
              <a:t>Analysis and Consideration</a:t>
            </a:r>
            <a:endParaRPr lang="en-US" altLang="zh-TW" dirty="0" smtClean="0"/>
          </a:p>
          <a:p>
            <a:r>
              <a:rPr lang="en-US" altLang="zh-TW" dirty="0" smtClean="0"/>
              <a:t>Conclusion</a:t>
            </a:r>
          </a:p>
          <a:p>
            <a:pPr>
              <a:buNone/>
            </a:pPr>
            <a:endParaRPr lang="en-US" altLang="zh-TW" dirty="0" smtClean="0"/>
          </a:p>
          <a:p>
            <a:endParaRPr lang="en-US" altLang="zh-TW" dirty="0" smtClean="0"/>
          </a:p>
          <a:p>
            <a:pPr>
              <a:buNone/>
            </a:pPr>
            <a:endParaRPr lang="en-US" altLang="zh-TW" dirty="0" smtClean="0"/>
          </a:p>
          <a:p>
            <a:endParaRPr lang="en-US" altLang="zh-TW" dirty="0"/>
          </a:p>
          <a:p>
            <a:endParaRPr lang="zh-TW" altLang="en-US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6F7F86-0FBF-4FDB-A5F8-2E09360098B0}" type="datetime1">
              <a:rPr lang="zh-TW" altLang="en-US" smtClean="0"/>
              <a:pPr/>
              <a:t>2011/12/26</a:t>
            </a:fld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07019DD5-5684-4D06-A311-CC2A6B568A73}" type="slidenum">
              <a:rPr lang="zh-TW" altLang="en-US" smtClean="0"/>
              <a:pPr/>
              <a:t>2</a:t>
            </a:fld>
            <a:endParaRPr lang="zh-TW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Introduction</a:t>
            </a:r>
            <a:endParaRPr lang="zh-TW" altLang="en-US" dirty="0"/>
          </a:p>
        </p:txBody>
      </p:sp>
      <p:sp>
        <p:nvSpPr>
          <p:cNvPr id="5" name="內容版面配置區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TW" dirty="0" smtClean="0"/>
              <a:t>This paper </a:t>
            </a:r>
            <a:r>
              <a:rPr lang="en-US" altLang="zh-TW" dirty="0" smtClean="0"/>
              <a:t>compare Patching </a:t>
            </a:r>
            <a:r>
              <a:rPr lang="en-US" altLang="zh-TW" dirty="0" smtClean="0"/>
              <a:t> and Fragment Patching</a:t>
            </a:r>
            <a:r>
              <a:rPr lang="en-US" altLang="zh-TW" dirty="0" smtClean="0"/>
              <a:t> </a:t>
            </a:r>
            <a:r>
              <a:rPr lang="en-US" altLang="zh-TW" dirty="0" smtClean="0"/>
              <a:t>by using </a:t>
            </a:r>
            <a:r>
              <a:rPr lang="en-US" altLang="zh-TW" u="sng" dirty="0" err="1" smtClean="0"/>
              <a:t>mathemmatical</a:t>
            </a:r>
            <a:r>
              <a:rPr lang="en-US" altLang="zh-TW" u="sng" dirty="0" smtClean="0"/>
              <a:t> models </a:t>
            </a:r>
            <a:r>
              <a:rPr lang="en-US" altLang="zh-TW" dirty="0" smtClean="0"/>
              <a:t>that present the </a:t>
            </a:r>
            <a:r>
              <a:rPr lang="en-US" altLang="zh-TW" u="sng" dirty="0" smtClean="0"/>
              <a:t>average usage </a:t>
            </a:r>
            <a:r>
              <a:rPr lang="en-US" altLang="zh-TW" u="sng" dirty="0" smtClean="0"/>
              <a:t>of link </a:t>
            </a:r>
            <a:r>
              <a:rPr lang="en-US" altLang="zh-TW" u="sng" dirty="0" smtClean="0"/>
              <a:t>bandwidth with traffic intensity</a:t>
            </a:r>
            <a:endParaRPr lang="zh-TW" altLang="en-US" u="sng" dirty="0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EA7D8-2413-4C25-9181-84B2BB9685F2}" type="datetime1">
              <a:rPr lang="zh-TW" altLang="en-US" smtClean="0"/>
              <a:pPr/>
              <a:t>2011/12/26</a:t>
            </a:fld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07019DD5-5684-4D06-A311-CC2A6B568A73}" type="slidenum">
              <a:rPr lang="zh-TW" altLang="en-US" smtClean="0"/>
              <a:pPr/>
              <a:t>3</a:t>
            </a:fld>
            <a:endParaRPr lang="zh-TW" alt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TW" dirty="0" smtClean="0"/>
              <a:t>Patching</a:t>
            </a:r>
            <a:endParaRPr lang="zh-TW" altLang="en-US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844C22-113C-4FCE-A01A-F08C73089C3E}" type="datetime1">
              <a:rPr lang="zh-TW" altLang="en-US" smtClean="0"/>
              <a:pPr/>
              <a:t>2011/12/26</a:t>
            </a:fld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07019DD5-5684-4D06-A311-CC2A6B568A73}" type="slidenum">
              <a:rPr lang="zh-TW" altLang="en-US" smtClean="0"/>
              <a:pPr/>
              <a:t>4</a:t>
            </a:fld>
            <a:endParaRPr lang="zh-TW" altLang="en-US"/>
          </a:p>
        </p:txBody>
      </p:sp>
      <p:sp>
        <p:nvSpPr>
          <p:cNvPr id="7" name="內容版面配置區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Serve the user enter in different timing with multicast/</a:t>
            </a:r>
            <a:r>
              <a:rPr lang="en-US" altLang="zh-TW" dirty="0" err="1" smtClean="0"/>
              <a:t>unicast</a:t>
            </a:r>
            <a:r>
              <a:rPr lang="en-US" altLang="zh-TW" dirty="0" smtClean="0"/>
              <a:t> streaming </a:t>
            </a:r>
          </a:p>
          <a:p>
            <a:endParaRPr lang="en-US" altLang="zh-TW" dirty="0" smtClean="0"/>
          </a:p>
          <a:p>
            <a:endParaRPr lang="zh-TW" altLang="en-US" dirty="0"/>
          </a:p>
        </p:txBody>
      </p:sp>
      <p:pic>
        <p:nvPicPr>
          <p:cNvPr id="8" name="內容版面配置區 5" descr="temp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331640" y="3573016"/>
            <a:ext cx="6009524" cy="251428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Fragment Patching </a:t>
            </a:r>
            <a:r>
              <a:rPr lang="en-US" altLang="zh-TW" dirty="0" err="1" smtClean="0"/>
              <a:t>Technigues</a:t>
            </a:r>
            <a:endParaRPr lang="en-US" altLang="zh-TW" dirty="0" smtClean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altLang="zh-TW" dirty="0" smtClean="0"/>
              <a:t>Example:</a:t>
            </a:r>
            <a:endParaRPr lang="en-US" altLang="zh-TW" dirty="0" smtClean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EA7D8-2413-4C25-9181-84B2BB9685F2}" type="datetime1">
              <a:rPr lang="zh-TW" altLang="en-US" smtClean="0"/>
              <a:pPr/>
              <a:t>2011/12/26</a:t>
            </a:fld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019DD5-5684-4D06-A311-CC2A6B568A73}" type="slidenum">
              <a:rPr lang="zh-TW" altLang="en-US" smtClean="0"/>
              <a:pPr/>
              <a:t>5</a:t>
            </a:fld>
            <a:endParaRPr lang="zh-TW" altLang="en-US"/>
          </a:p>
        </p:txBody>
      </p:sp>
      <p:pic>
        <p:nvPicPr>
          <p:cNvPr id="6" name="圖片 5" descr="temp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51520" y="2852936"/>
            <a:ext cx="4164599" cy="3645024"/>
          </a:xfrm>
          <a:prstGeom prst="rect">
            <a:avLst/>
          </a:prstGeom>
        </p:spPr>
      </p:pic>
      <p:pic>
        <p:nvPicPr>
          <p:cNvPr id="7" name="圖片 6" descr="temp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499992" y="2852936"/>
            <a:ext cx="4283968" cy="3609716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23528" y="836712"/>
            <a:ext cx="8229600" cy="1066800"/>
          </a:xfrm>
        </p:spPr>
        <p:txBody>
          <a:bodyPr/>
          <a:lstStyle/>
          <a:p>
            <a:r>
              <a:rPr lang="en-US" altLang="zh-TW" dirty="0" smtClean="0"/>
              <a:t>Mathematical Models</a:t>
            </a:r>
            <a:endParaRPr lang="zh-TW" altLang="en-US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EA7D8-2413-4C25-9181-84B2BB9685F2}" type="datetime1">
              <a:rPr lang="zh-TW" altLang="en-US" smtClean="0"/>
              <a:pPr/>
              <a:t>2011/12/27</a:t>
            </a:fld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019DD5-5684-4D06-A311-CC2A6B568A73}" type="slidenum">
              <a:rPr lang="zh-TW" altLang="en-US" smtClean="0"/>
              <a:pPr/>
              <a:t>6</a:t>
            </a:fld>
            <a:endParaRPr lang="zh-TW" altLang="en-US"/>
          </a:p>
        </p:txBody>
      </p:sp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3501008"/>
            <a:ext cx="4362450" cy="1257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932040" y="3140968"/>
            <a:ext cx="3581400" cy="2019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內容版面配置區 12"/>
          <p:cNvSpPr>
            <a:spLocks noGrp="1"/>
          </p:cNvSpPr>
          <p:nvPr>
            <p:ph idx="1"/>
          </p:nvPr>
        </p:nvSpPr>
        <p:spPr>
          <a:xfrm>
            <a:off x="539552" y="2132856"/>
            <a:ext cx="7776864" cy="4464496"/>
          </a:xfrm>
        </p:spPr>
        <p:txBody>
          <a:bodyPr/>
          <a:lstStyle/>
          <a:p>
            <a:r>
              <a:rPr lang="en-US" altLang="zh-TW" dirty="0" smtClean="0"/>
              <a:t>Pa</a:t>
            </a:r>
            <a:r>
              <a:rPr lang="en-US" altLang="zh-TW" b="1" dirty="0" smtClean="0"/>
              <a:t>t</a:t>
            </a:r>
            <a:r>
              <a:rPr lang="en-US" altLang="zh-TW" dirty="0" smtClean="0"/>
              <a:t>ching                    VS      Fragment Patching</a:t>
            </a:r>
          </a:p>
          <a:p>
            <a:endParaRPr lang="en-US" altLang="zh-TW" dirty="0" smtClean="0"/>
          </a:p>
          <a:p>
            <a:endParaRPr lang="en-US" altLang="zh-TW" dirty="0" smtClean="0"/>
          </a:p>
          <a:p>
            <a:endParaRPr lang="en-US" altLang="zh-TW" dirty="0" smtClean="0"/>
          </a:p>
          <a:p>
            <a:endParaRPr lang="en-US" altLang="zh-TW" dirty="0" smtClean="0"/>
          </a:p>
          <a:p>
            <a:endParaRPr lang="en-US" altLang="zh-TW" dirty="0" smtClean="0"/>
          </a:p>
          <a:p>
            <a:r>
              <a:rPr lang="en-US" altLang="zh-TW" dirty="0" smtClean="0"/>
              <a:t>Difference:                    </a:t>
            </a:r>
            <a:endParaRPr lang="zh-TW" altLang="en-US" dirty="0"/>
          </a:p>
        </p:txBody>
      </p:sp>
      <p:pic>
        <p:nvPicPr>
          <p:cNvPr id="17" name="圖片 16" descr="temp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23528" y="5505261"/>
            <a:ext cx="8202170" cy="1352739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TW" dirty="0" smtClean="0"/>
              <a:t>Analysis and Consideration</a:t>
            </a:r>
            <a:br>
              <a:rPr lang="en-US" altLang="zh-TW" dirty="0" smtClean="0"/>
            </a:br>
            <a:endParaRPr lang="zh-TW" altLang="en-US" dirty="0"/>
          </a:p>
        </p:txBody>
      </p:sp>
      <p:pic>
        <p:nvPicPr>
          <p:cNvPr id="6" name="內容版面配置區 5" descr="temp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627784" y="2249488"/>
            <a:ext cx="3816424" cy="4324350"/>
          </a:xfrm>
        </p:spPr>
      </p:pic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EA7D8-2413-4C25-9181-84B2BB9685F2}" type="datetime1">
              <a:rPr lang="zh-TW" altLang="en-US" smtClean="0"/>
              <a:pPr/>
              <a:t>2011/12/27</a:t>
            </a:fld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019DD5-5684-4D06-A311-CC2A6B568A73}" type="slidenum">
              <a:rPr lang="zh-TW" altLang="en-US" smtClean="0"/>
              <a:pPr/>
              <a:t>7</a:t>
            </a:fld>
            <a:endParaRPr lang="zh-TW" altLang="en-US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都會">
  <a:themeElements>
    <a:clrScheme name="市鎮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都會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都會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2168</TotalTime>
  <Words>121</Words>
  <Application>Microsoft Office PowerPoint</Application>
  <PresentationFormat>如螢幕大小 (4:3)</PresentationFormat>
  <Paragraphs>46</Paragraphs>
  <Slides>7</Slides>
  <Notes>2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7</vt:i4>
      </vt:variant>
    </vt:vector>
  </HeadingPairs>
  <TitlesOfParts>
    <vt:vector size="8" baseType="lpstr">
      <vt:lpstr>都會</vt:lpstr>
      <vt:lpstr> Fragmented Patching: New VOD Technique That Supports Client Mobility  </vt:lpstr>
      <vt:lpstr>Outline</vt:lpstr>
      <vt:lpstr>Introduction</vt:lpstr>
      <vt:lpstr>Patching</vt:lpstr>
      <vt:lpstr>Fragment Patching Technigues</vt:lpstr>
      <vt:lpstr>Mathematical Models</vt:lpstr>
      <vt:lpstr>Analysis and Consideration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投影片 1</dc:title>
  <dc:creator>user</dc:creator>
  <cp:lastModifiedBy>user</cp:lastModifiedBy>
  <cp:revision>79</cp:revision>
  <dcterms:created xsi:type="dcterms:W3CDTF">2011-10-04T07:43:33Z</dcterms:created>
  <dcterms:modified xsi:type="dcterms:W3CDTF">2011-12-26T18:13:11Z</dcterms:modified>
</cp:coreProperties>
</file>