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6" r:id="rId14"/>
    <p:sldId id="277" r:id="rId15"/>
    <p:sldId id="278" r:id="rId16"/>
    <p:sldId id="279" r:id="rId17"/>
    <p:sldId id="263" r:id="rId18"/>
    <p:sldId id="272" r:id="rId19"/>
    <p:sldId id="273" r:id="rId20"/>
    <p:sldId id="274" r:id="rId21"/>
    <p:sldId id="275" r:id="rId22"/>
    <p:sldId id="261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FC78F-000B-4BA7-A47D-28F8417F4337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BF9AE-BAFE-4ED2-9747-E37D97A881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無線網路的問題有  </a:t>
            </a:r>
            <a:r>
              <a:rPr lang="en-US" altLang="zh-TW" dirty="0" smtClean="0"/>
              <a:t>:  </a:t>
            </a:r>
            <a:r>
              <a:rPr lang="zh-TW" altLang="en-US" dirty="0" smtClean="0"/>
              <a:t>嚴重的頻寬波動 </a:t>
            </a:r>
            <a:r>
              <a:rPr lang="en-US" altLang="zh-TW" dirty="0" smtClean="0"/>
              <a:t>&amp; </a:t>
            </a:r>
            <a:r>
              <a:rPr lang="zh-TW" altLang="en-US" dirty="0" smtClean="0"/>
              <a:t>網路幾分鐘無反應，這些都會造成視頻的品質影響</a:t>
            </a:r>
            <a:endParaRPr lang="en-US" altLang="zh-TW" dirty="0" smtClean="0"/>
          </a:p>
          <a:p>
            <a:r>
              <a:rPr lang="en-US" altLang="zh-TW" dirty="0" smtClean="0"/>
              <a:t>Video streaming</a:t>
            </a:r>
            <a:r>
              <a:rPr lang="zh-TW" altLang="en-US" dirty="0" smtClean="0"/>
              <a:t>的接收器上裝有</a:t>
            </a:r>
            <a:r>
              <a:rPr lang="en-US" altLang="zh-TW" dirty="0" smtClean="0"/>
              <a:t>GPS</a:t>
            </a:r>
            <a:r>
              <a:rPr lang="zh-TW" altLang="en-US" dirty="0" smtClean="0"/>
              <a:t>，下載速度被監控，</a:t>
            </a:r>
            <a:r>
              <a:rPr lang="en-US" altLang="zh-TW" dirty="0" smtClean="0"/>
              <a:t>GPS</a:t>
            </a:r>
            <a:r>
              <a:rPr lang="zh-TW" altLang="en-US" dirty="0" smtClean="0"/>
              <a:t>週期性回傳位置給</a:t>
            </a:r>
            <a:r>
              <a:rPr lang="en-US" altLang="zh-TW" dirty="0" smtClean="0"/>
              <a:t>central database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BF9AE-BAFE-4ED2-9747-E37D97A8812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可以讓所有可以去查詢 將來可用的頻寬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以位置為基礎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BF9AE-BAFE-4ED2-9747-E37D97A8812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進入地下隧道時，訊號微弱，先切換低成的</a:t>
            </a:r>
            <a:r>
              <a:rPr lang="en-US" altLang="zh-TW" dirty="0" err="1" smtClean="0"/>
              <a:t>bitrate</a:t>
            </a:r>
            <a:r>
              <a:rPr lang="zh-TW" altLang="en-US" dirty="0" smtClean="0"/>
              <a:t>，預先儲存到</a:t>
            </a:r>
            <a:r>
              <a:rPr lang="en-US" altLang="zh-TW" dirty="0" smtClean="0"/>
              <a:t>buffer</a:t>
            </a:r>
            <a:r>
              <a:rPr lang="zh-TW" altLang="en-US" dirty="0" smtClean="0"/>
              <a:t>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BF9AE-BAFE-4ED2-9747-E37D97A8812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預測頻寬選擇</a:t>
            </a:r>
            <a:r>
              <a:rPr lang="en-US" altLang="zh-TW" dirty="0" smtClean="0"/>
              <a:t>+-10%</a:t>
            </a:r>
            <a:r>
              <a:rPr lang="zh-TW" altLang="en-US" dirty="0" smtClean="0"/>
              <a:t>較好，可以避免劇烈波動</a:t>
            </a:r>
            <a:r>
              <a:rPr lang="en-US" altLang="zh-TW" dirty="0" smtClean="0"/>
              <a:t>&amp;buffer </a:t>
            </a:r>
            <a:r>
              <a:rPr lang="en-US" altLang="zh-TW" dirty="0" err="1" smtClean="0"/>
              <a:t>underruns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BF9AE-BAFE-4ED2-9747-E37D97A8812F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BF9AE-BAFE-4ED2-9747-E37D97A8812F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35A66F-3902-42B2-8D75-2796E26037E2}" type="datetimeFigureOut">
              <a:rPr lang="zh-TW" altLang="en-US" smtClean="0"/>
              <a:pPr/>
              <a:t>2012/1/11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ABE202-976A-46A0-8439-439B9088E5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916832"/>
            <a:ext cx="7344816" cy="194421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Video Streaming Using a Location-based Bandwidth-Lookup Service for </a:t>
            </a:r>
            <a:r>
              <a:rPr lang="en-US" altLang="zh-TW" dirty="0" err="1" smtClean="0"/>
              <a:t>Bitrate</a:t>
            </a:r>
            <a:r>
              <a:rPr lang="en-US" altLang="zh-TW" dirty="0" smtClean="0"/>
              <a:t> Planning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4581128"/>
            <a:ext cx="7406640" cy="1752600"/>
          </a:xfrm>
        </p:spPr>
        <p:txBody>
          <a:bodyPr/>
          <a:lstStyle/>
          <a:p>
            <a:r>
              <a:rPr lang="en-US" altLang="zh-TW" dirty="0" smtClean="0"/>
              <a:t>Haakon </a:t>
            </a:r>
            <a:r>
              <a:rPr lang="en-US" altLang="zh-TW" dirty="0" err="1" smtClean="0"/>
              <a:t>Riiser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Rore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Endestad</a:t>
            </a:r>
            <a:r>
              <a:rPr lang="en-US" altLang="zh-TW" dirty="0" smtClean="0"/>
              <a:t>, Paul </a:t>
            </a:r>
            <a:r>
              <a:rPr lang="en-US" altLang="zh-TW" dirty="0" err="1" smtClean="0"/>
              <a:t>Vigmostad</a:t>
            </a:r>
            <a:r>
              <a:rPr lang="en-US" altLang="zh-TW" dirty="0" smtClean="0"/>
              <a:t>,</a:t>
            </a:r>
          </a:p>
          <a:p>
            <a:r>
              <a:rPr lang="en-US" altLang="zh-TW" dirty="0" err="1" smtClean="0"/>
              <a:t>Netview</a:t>
            </a:r>
            <a:r>
              <a:rPr lang="en-US" altLang="zh-TW" dirty="0" smtClean="0"/>
              <a:t> Technology AS, Norway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Algorithm(1/3)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buffer-based reactive algorithm</a:t>
            </a:r>
          </a:p>
          <a:p>
            <a:r>
              <a:rPr lang="en-US" altLang="zh-TW" dirty="0" smtClean="0"/>
              <a:t>Select the video </a:t>
            </a:r>
            <a:r>
              <a:rPr lang="en-US" altLang="zh-TW" dirty="0" err="1" smtClean="0"/>
              <a:t>bitrate</a:t>
            </a:r>
            <a:r>
              <a:rPr lang="en-US" altLang="zh-TW" dirty="0" smtClean="0"/>
              <a:t> based on the number of seconds of video that are preloaded in the buffer</a:t>
            </a:r>
          </a:p>
          <a:p>
            <a:r>
              <a:rPr lang="en-US" altLang="zh-TW" dirty="0" smtClean="0"/>
              <a:t>Shortcoming</a:t>
            </a:r>
          </a:p>
          <a:p>
            <a:pPr lvl="1"/>
            <a:r>
              <a:rPr lang="en-US" altLang="zh-TW" dirty="0" smtClean="0"/>
              <a:t>Quality oscillations</a:t>
            </a:r>
          </a:p>
          <a:p>
            <a:pPr lvl="1"/>
            <a:r>
              <a:rPr lang="en-US" altLang="zh-TW" dirty="0" smtClean="0"/>
              <a:t>Network outages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Algorithm(2/3)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history-based prediction algorithm</a:t>
            </a:r>
          </a:p>
          <a:p>
            <a:r>
              <a:rPr lang="en-US" altLang="zh-TW" dirty="0" smtClean="0"/>
              <a:t>For every 100 meters along the path, the system queries for a predicted bandwidth(average of historical bandwidth)</a:t>
            </a:r>
          </a:p>
          <a:p>
            <a:r>
              <a:rPr lang="en-US" altLang="zh-TW" dirty="0" smtClean="0"/>
              <a:t>Shortcoming</a:t>
            </a:r>
          </a:p>
          <a:p>
            <a:pPr lvl="1"/>
            <a:r>
              <a:rPr lang="en-US" altLang="zh-TW" dirty="0" smtClean="0"/>
              <a:t>Accuracy of GPS signal</a:t>
            </a:r>
          </a:p>
          <a:p>
            <a:pPr lvl="1"/>
            <a:r>
              <a:rPr lang="en-US" altLang="zh-TW" dirty="0" smtClean="0"/>
              <a:t>Competition for bandwidth</a:t>
            </a:r>
          </a:p>
          <a:p>
            <a:pPr lvl="1"/>
            <a:r>
              <a:rPr lang="en-US" altLang="zh-TW" dirty="0" smtClean="0"/>
              <a:t>Base station failure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Algorithm(3/3)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omniscient prediction algorithm</a:t>
            </a:r>
          </a:p>
          <a:p>
            <a:r>
              <a:rPr lang="en-US" altLang="zh-TW" dirty="0" smtClean="0"/>
              <a:t>Optimal result</a:t>
            </a:r>
          </a:p>
          <a:p>
            <a:r>
              <a:rPr lang="en-US" altLang="zh-TW" dirty="0" smtClean="0"/>
              <a:t>This a posteriori algorithm has all measurements for a particular test run available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Bandwidth Capping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47815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Scaling the buffer step size relative to video </a:t>
            </a:r>
            <a:r>
              <a:rPr lang="en-US" altLang="zh-TW" dirty="0" err="1" smtClean="0"/>
              <a:t>bitrate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935925" cy="48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856"/>
            <a:ext cx="4857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573016"/>
            <a:ext cx="1564779" cy="151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Removing rapid oscillations in quality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Having slightly different step sizes when going up in quality than when going down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47434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/>
              <a:t>Combination with the reactive algorithm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Both algorithms select a quality level, and choose the lower one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892" y="2492896"/>
            <a:ext cx="4781269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b="1" dirty="0" smtClean="0"/>
              <a:t>Variable-length travel handling</a:t>
            </a:r>
            <a:endParaRPr lang="zh-TW" alt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800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pPr algn="ctr"/>
            <a:r>
              <a:rPr lang="en-US" altLang="zh-TW" dirty="0" smtClean="0"/>
              <a:t>Simulation(1/3)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6120680" cy="274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15900"/>
            <a:ext cx="6120680" cy="29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Simulation(2/3)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6210847" cy="274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63419"/>
            <a:ext cx="6192688" cy="279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Problem: severe bandwidth fluctuations &amp; networks unresponsive</a:t>
            </a:r>
          </a:p>
          <a:p>
            <a:r>
              <a:rPr lang="en-US" altLang="zh-TW" dirty="0" smtClean="0"/>
              <a:t>Solution: receivers equipped with a GPS</a:t>
            </a:r>
          </a:p>
          <a:p>
            <a:pPr lvl="1"/>
            <a:r>
              <a:rPr lang="en-US" altLang="zh-TW" dirty="0" smtClean="0"/>
              <a:t>Download rate is constantly monitored</a:t>
            </a:r>
          </a:p>
          <a:p>
            <a:pPr lvl="1"/>
            <a:r>
              <a:rPr lang="en-US" altLang="zh-TW" dirty="0" smtClean="0"/>
              <a:t>Central database (GPS positional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Simulation(3/3)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7594104" cy="307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Real World Video Streaming Tests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715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33056"/>
            <a:ext cx="3795671" cy="23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3823280" cy="238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Discussion and Open Issues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Time of day</a:t>
            </a:r>
          </a:p>
          <a:p>
            <a:r>
              <a:rPr lang="en-US" altLang="zh-TW" dirty="0" smtClean="0"/>
              <a:t>Day of week</a:t>
            </a:r>
          </a:p>
          <a:p>
            <a:r>
              <a:rPr lang="en-US" altLang="zh-TW" dirty="0" smtClean="0"/>
              <a:t>Competition for bandwidth</a:t>
            </a:r>
          </a:p>
          <a:p>
            <a:r>
              <a:rPr lang="en-US" altLang="zh-TW" dirty="0" smtClean="0"/>
              <a:t>Direction and speed is unpredictable(cars)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57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 smtClean="0"/>
              <a:t>Location-based</a:t>
            </a:r>
            <a:br>
              <a:rPr lang="en-US" altLang="zh-TW" b="1" dirty="0" smtClean="0"/>
            </a:br>
            <a:r>
              <a:rPr lang="en-US" altLang="zh-TW" b="1" dirty="0" smtClean="0"/>
              <a:t>Bandwidth Lookup Service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It enables all users to query for predicted available bandwidth for given locations based on previous observations</a:t>
            </a:r>
          </a:p>
          <a:p>
            <a:r>
              <a:rPr lang="en-US" altLang="zh-TW" dirty="0" smtClean="0"/>
              <a:t>More stable video</a:t>
            </a:r>
          </a:p>
          <a:p>
            <a:pPr lvl="1"/>
            <a:r>
              <a:rPr lang="en-US" altLang="zh-TW" dirty="0" smtClean="0"/>
              <a:t>Pre-buffering</a:t>
            </a:r>
          </a:p>
          <a:p>
            <a:pPr lvl="1"/>
            <a:r>
              <a:rPr lang="en-US" altLang="zh-TW" dirty="0" smtClean="0"/>
              <a:t>Early quality adaption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Bandwidth </a:t>
            </a:r>
            <a:r>
              <a:rPr lang="en-US" altLang="zh-TW" b="1" dirty="0" smtClean="0"/>
              <a:t>Monitoring(1/5)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Information</a:t>
            </a:r>
          </a:p>
          <a:p>
            <a:pPr lvl="1"/>
            <a:r>
              <a:rPr lang="en-US" altLang="zh-TW" dirty="0" smtClean="0"/>
              <a:t>User’s actual location</a:t>
            </a:r>
          </a:p>
          <a:p>
            <a:pPr lvl="1"/>
            <a:r>
              <a:rPr lang="en-US" altLang="zh-TW" dirty="0" smtClean="0"/>
              <a:t>Intended destination</a:t>
            </a:r>
          </a:p>
          <a:p>
            <a:pPr lvl="1"/>
            <a:r>
              <a:rPr lang="en-US" altLang="zh-TW" dirty="0" smtClean="0"/>
              <a:t>Route</a:t>
            </a:r>
          </a:p>
          <a:p>
            <a:pPr lvl="1"/>
            <a:r>
              <a:rPr lang="en-US" altLang="zh-TW" dirty="0" smtClean="0"/>
              <a:t>Expected bandwidths</a:t>
            </a:r>
          </a:p>
          <a:p>
            <a:r>
              <a:rPr lang="en-US" altLang="zh-TW" dirty="0" smtClean="0"/>
              <a:t>Four different types</a:t>
            </a:r>
          </a:p>
          <a:p>
            <a:pPr lvl="1"/>
            <a:r>
              <a:rPr lang="en-US" altLang="zh-TW" dirty="0" smtClean="0"/>
              <a:t>Metro railway</a:t>
            </a:r>
          </a:p>
          <a:p>
            <a:pPr lvl="1"/>
            <a:r>
              <a:rPr lang="en-US" altLang="zh-TW" dirty="0" smtClean="0"/>
              <a:t>Bus</a:t>
            </a:r>
          </a:p>
          <a:p>
            <a:pPr lvl="1"/>
            <a:r>
              <a:rPr lang="en-US" altLang="zh-TW" dirty="0" smtClean="0"/>
              <a:t>Ferry</a:t>
            </a:r>
          </a:p>
          <a:p>
            <a:pPr lvl="1"/>
            <a:r>
              <a:rPr lang="en-US" altLang="zh-TW" dirty="0" smtClean="0"/>
              <a:t>Tram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Bandwidth </a:t>
            </a:r>
            <a:r>
              <a:rPr lang="en-US" altLang="zh-TW" b="1" dirty="0" smtClean="0"/>
              <a:t>Monitoring(2/5)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Choosing a low video </a:t>
            </a:r>
            <a:r>
              <a:rPr lang="en-US" altLang="zh-TW" dirty="0" err="1" smtClean="0"/>
              <a:t>bitrate</a:t>
            </a:r>
            <a:r>
              <a:rPr lang="en-US" altLang="zh-TW" dirty="0" smtClean="0"/>
              <a:t> before entering the tunnels, pre-buffering enough video to last through the tunnels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9000"/>
            <a:ext cx="3684593" cy="264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38850"/>
            <a:ext cx="3822576" cy="272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Bandwidth </a:t>
            </a:r>
            <a:r>
              <a:rPr lang="en-US" altLang="zh-TW" b="1" dirty="0" smtClean="0"/>
              <a:t>Monitoring(3/5)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average values vary greatly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3240360" cy="229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41243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846" y="4365104"/>
            <a:ext cx="3217376" cy="232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563888" y="25649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GPS satellites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Bandwidth </a:t>
            </a:r>
            <a:r>
              <a:rPr lang="en-US" altLang="zh-TW" b="1" dirty="0" smtClean="0"/>
              <a:t>Monitoring(4/5)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Available bandwidth varies quite a lot</a:t>
            </a:r>
          </a:p>
          <a:p>
            <a:r>
              <a:rPr lang="en-US" altLang="zh-TW" dirty="0" smtClean="0"/>
              <a:t>The signal is never completely gone </a:t>
            </a:r>
          </a:p>
          <a:p>
            <a:r>
              <a:rPr lang="en-US" altLang="zh-TW" dirty="0" smtClean="0"/>
              <a:t>The signal is strongest when the ferry is close to land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3886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3717032"/>
            <a:ext cx="40576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Bandwidth </a:t>
            </a:r>
            <a:r>
              <a:rPr lang="en-US" altLang="zh-TW" b="1" dirty="0" smtClean="0"/>
              <a:t>Monitoring(5/5)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Above the bus route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39243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2996952"/>
            <a:ext cx="39909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5940152" y="4725144"/>
            <a:ext cx="792088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7812360" y="4653136"/>
            <a:ext cx="936104" cy="72008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40152" y="41490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predictable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75848" y="41490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downslope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400" b="1" dirty="0" smtClean="0"/>
              <a:t>Video Streaming With A GPS-based Bandwidth-lookup Service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898162" cy="34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059832" y="177281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B050"/>
                </a:solidFill>
              </a:rPr>
              <a:t>route</a:t>
            </a:r>
            <a:endParaRPr lang="zh-TW" altLang="en-US" sz="3200" dirty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95736" y="551723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B050"/>
                </a:solidFill>
              </a:rPr>
              <a:t>average bandwidth</a:t>
            </a:r>
          </a:p>
          <a:p>
            <a:r>
              <a:rPr lang="en-US" altLang="zh-TW" sz="3200" dirty="0" smtClean="0">
                <a:solidFill>
                  <a:srgbClr val="00B050"/>
                </a:solidFill>
              </a:rPr>
              <a:t>standard deviation</a:t>
            </a:r>
            <a:endParaRPr lang="zh-TW" alt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1520</TotalTime>
  <Words>447</Words>
  <Application>Microsoft Office PowerPoint</Application>
  <PresentationFormat>如螢幕大小 (4:3)</PresentationFormat>
  <Paragraphs>84</Paragraphs>
  <Slides>22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夏至</vt:lpstr>
      <vt:lpstr>Video Streaming Using a Location-based Bandwidth-Lookup Service for Bitrate Planning</vt:lpstr>
      <vt:lpstr>Introduction</vt:lpstr>
      <vt:lpstr>Location-based Bandwidth Lookup Service</vt:lpstr>
      <vt:lpstr>Bandwidth Monitoring(1/5)</vt:lpstr>
      <vt:lpstr>Bandwidth Monitoring(2/5)</vt:lpstr>
      <vt:lpstr>Bandwidth Monitoring(3/5)</vt:lpstr>
      <vt:lpstr>Bandwidth Monitoring(4/5)</vt:lpstr>
      <vt:lpstr>Bandwidth Monitoring(5/5)</vt:lpstr>
      <vt:lpstr>Video Streaming With A GPS-based Bandwidth-lookup Service</vt:lpstr>
      <vt:lpstr>Algorithm(1/3)</vt:lpstr>
      <vt:lpstr>Algorithm(2/3)</vt:lpstr>
      <vt:lpstr>Algorithm(3/3)</vt:lpstr>
      <vt:lpstr>Bandwidth Capping</vt:lpstr>
      <vt:lpstr>Scaling the buffer step size relative to video bitrate</vt:lpstr>
      <vt:lpstr>Removing rapid oscillations in quality</vt:lpstr>
      <vt:lpstr>Combination with the reactive algorithm</vt:lpstr>
      <vt:lpstr>Variable-length travel handling</vt:lpstr>
      <vt:lpstr>Simulation(1/3)</vt:lpstr>
      <vt:lpstr>Simulation(2/3)</vt:lpstr>
      <vt:lpstr>Simulation(3/3)</vt:lpstr>
      <vt:lpstr>Real World Video Streaming Tests</vt:lpstr>
      <vt:lpstr>Discussion and Open 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Eden</dc:creator>
  <cp:lastModifiedBy>Eden</cp:lastModifiedBy>
  <cp:revision>95</cp:revision>
  <dcterms:created xsi:type="dcterms:W3CDTF">2011-12-21T07:28:45Z</dcterms:created>
  <dcterms:modified xsi:type="dcterms:W3CDTF">2012-01-11T07:50:22Z</dcterms:modified>
</cp:coreProperties>
</file>