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28D9B-BA3E-4F8D-B390-5B8446ADC2BD}" type="datetimeFigureOut">
              <a:rPr lang="zh-TW" altLang="en-US" smtClean="0"/>
              <a:t>2012/1/18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5E213-CE1F-4DCE-8329-54A3A4BEE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493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5E213-CE1F-4DCE-8329-54A3A4BEE91B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424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0D43-75FD-4E45-8F87-76CEF801815E}" type="datetimeFigureOut">
              <a:rPr lang="zh-TW" altLang="en-US" smtClean="0"/>
              <a:t>2012/1/18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2CC6-8B75-4AAA-A1AE-B6983F3B6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06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0D43-75FD-4E45-8F87-76CEF801815E}" type="datetimeFigureOut">
              <a:rPr lang="zh-TW" altLang="en-US" smtClean="0"/>
              <a:t>2012/1/18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2CC6-8B75-4AAA-A1AE-B6983F3B6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716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0D43-75FD-4E45-8F87-76CEF801815E}" type="datetimeFigureOut">
              <a:rPr lang="zh-TW" altLang="en-US" smtClean="0"/>
              <a:t>2012/1/18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2CC6-8B75-4AAA-A1AE-B6983F3B6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308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0D43-75FD-4E45-8F87-76CEF801815E}" type="datetimeFigureOut">
              <a:rPr lang="zh-TW" altLang="en-US" smtClean="0"/>
              <a:t>2012/1/18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2CC6-8B75-4AAA-A1AE-B6983F3B6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60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0D43-75FD-4E45-8F87-76CEF801815E}" type="datetimeFigureOut">
              <a:rPr lang="zh-TW" altLang="en-US" smtClean="0"/>
              <a:t>2012/1/18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2CC6-8B75-4AAA-A1AE-B6983F3B6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746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0D43-75FD-4E45-8F87-76CEF801815E}" type="datetimeFigureOut">
              <a:rPr lang="zh-TW" altLang="en-US" smtClean="0"/>
              <a:t>2012/1/18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2CC6-8B75-4AAA-A1AE-B6983F3B6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2941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0D43-75FD-4E45-8F87-76CEF801815E}" type="datetimeFigureOut">
              <a:rPr lang="zh-TW" altLang="en-US" smtClean="0"/>
              <a:t>2012/1/18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2CC6-8B75-4AAA-A1AE-B6983F3B6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749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0D43-75FD-4E45-8F87-76CEF801815E}" type="datetimeFigureOut">
              <a:rPr lang="zh-TW" altLang="en-US" smtClean="0"/>
              <a:t>2012/1/18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2CC6-8B75-4AAA-A1AE-B6983F3B6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0834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0D43-75FD-4E45-8F87-76CEF801815E}" type="datetimeFigureOut">
              <a:rPr lang="zh-TW" altLang="en-US" smtClean="0"/>
              <a:t>2012/1/18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2CC6-8B75-4AAA-A1AE-B6983F3B6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415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0D43-75FD-4E45-8F87-76CEF801815E}" type="datetimeFigureOut">
              <a:rPr lang="zh-TW" altLang="en-US" smtClean="0"/>
              <a:t>2012/1/18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2CC6-8B75-4AAA-A1AE-B6983F3B6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3460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0D43-75FD-4E45-8F87-76CEF801815E}" type="datetimeFigureOut">
              <a:rPr lang="zh-TW" altLang="en-US" smtClean="0"/>
              <a:t>2012/1/18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2CC6-8B75-4AAA-A1AE-B6983F3B6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2053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20D43-75FD-4E45-8F87-76CEF801815E}" type="datetimeFigureOut">
              <a:rPr lang="zh-TW" altLang="en-US" smtClean="0"/>
              <a:t>2012/1/18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42CC6-8B75-4AAA-A1AE-B6983F3B6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42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err="1" smtClean="0"/>
              <a:t>peerTalk</a:t>
            </a:r>
            <a:r>
              <a:rPr lang="en-US" altLang="zh-TW" dirty="0" smtClean="0"/>
              <a:t>: A Peer-to-Peer Multiparty</a:t>
            </a:r>
            <a:br>
              <a:rPr lang="en-US" altLang="zh-TW" dirty="0" smtClean="0"/>
            </a:br>
            <a:r>
              <a:rPr lang="en-US" altLang="zh-TW" dirty="0" smtClean="0"/>
              <a:t>Voice-over-IP System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TW" dirty="0" smtClean="0"/>
              <a:t>X. </a:t>
            </a:r>
            <a:r>
              <a:rPr lang="en-US" altLang="zh-TW" dirty="0" err="1" smtClean="0"/>
              <a:t>Gu</a:t>
            </a:r>
            <a:r>
              <a:rPr lang="en-US" altLang="zh-TW" dirty="0" smtClean="0"/>
              <a:t>, Z. Wen, P. Yu and</a:t>
            </a:r>
          </a:p>
          <a:p>
            <a:r>
              <a:rPr lang="en-US" altLang="zh-TW" dirty="0" smtClean="0"/>
              <a:t>Z </a:t>
            </a:r>
            <a:r>
              <a:rPr lang="en-US" altLang="zh-TW" dirty="0" err="1" smtClean="0"/>
              <a:t>Shae</a:t>
            </a:r>
            <a:endParaRPr lang="en-US" altLang="zh-TW" dirty="0" smtClean="0"/>
          </a:p>
          <a:p>
            <a:r>
              <a:rPr lang="en-US" altLang="zh-TW" dirty="0" smtClean="0"/>
              <a:t>IEEE TRANSACTIONS ON PARALLEL AND DISTRIBUTED SYSTEMS,   VOL. 19,   NO. 4,   APRIL 2008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030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</a:t>
            </a:r>
            <a:r>
              <a:rPr lang="en-US" altLang="zh-TW" dirty="0" smtClean="0"/>
              <a:t>xperimental 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</a:t>
            </a:r>
            <a:r>
              <a:rPr lang="en-US" altLang="zh-TW" dirty="0" smtClean="0"/>
              <a:t>mplemented a prototype of the </a:t>
            </a:r>
            <a:r>
              <a:rPr lang="en-US" altLang="zh-TW" dirty="0" err="1" smtClean="0"/>
              <a:t>peerTalk</a:t>
            </a:r>
            <a:r>
              <a:rPr lang="en-US" altLang="zh-TW" dirty="0" smtClean="0"/>
              <a:t> system and the </a:t>
            </a:r>
            <a:r>
              <a:rPr lang="en-US" altLang="zh-TW" dirty="0" err="1" smtClean="0"/>
              <a:t>PlanetLab</a:t>
            </a:r>
            <a:r>
              <a:rPr lang="en-US" altLang="zh-TW" dirty="0" smtClean="0"/>
              <a:t> Internet </a:t>
            </a:r>
            <a:r>
              <a:rPr lang="en-US" altLang="zh-TW" dirty="0" err="1" smtClean="0"/>
              <a:t>testbed</a:t>
            </a:r>
            <a:endParaRPr lang="en-US" altLang="zh-TW" dirty="0" smtClean="0"/>
          </a:p>
          <a:p>
            <a:r>
              <a:rPr lang="en-US" altLang="zh-TW" dirty="0"/>
              <a:t>G</a:t>
            </a:r>
            <a:r>
              <a:rPr lang="en-US" altLang="zh-TW" dirty="0" smtClean="0"/>
              <a:t>enerate a 5,120-node power-law graph to represent the physical network</a:t>
            </a:r>
          </a:p>
          <a:p>
            <a:r>
              <a:rPr lang="en-US" altLang="zh-TW" dirty="0" smtClean="0"/>
              <a:t>The delay of each physical link is in the range of [8, 12] </a:t>
            </a:r>
            <a:r>
              <a:rPr lang="en-US" altLang="zh-TW" dirty="0" err="1" smtClean="0"/>
              <a:t>ms</a:t>
            </a:r>
            <a:endParaRPr lang="en-US" altLang="zh-TW" dirty="0" smtClean="0"/>
          </a:p>
          <a:p>
            <a:r>
              <a:rPr lang="en-US" altLang="zh-TW" dirty="0" smtClean="0"/>
              <a:t>The bandwidth of each network link is in the range of [256k, 10M] bps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2197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Experimental 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Use two different models to emulate the speaking activities</a:t>
            </a:r>
          </a:p>
          <a:p>
            <a:pPr lvl="1"/>
            <a:r>
              <a:rPr lang="en-US" altLang="zh-TW" dirty="0" smtClean="0"/>
              <a:t> Explicit ON/OFF model</a:t>
            </a:r>
          </a:p>
          <a:p>
            <a:pPr lvl="2"/>
            <a:r>
              <a:rPr lang="en-US" altLang="zh-TW" dirty="0" smtClean="0"/>
              <a:t>each active speaker alternates between ON periods and OFF periods</a:t>
            </a:r>
          </a:p>
          <a:p>
            <a:pPr lvl="1"/>
            <a:r>
              <a:rPr lang="en-US" altLang="zh-TW" dirty="0" smtClean="0"/>
              <a:t> Real VoIP conversation data</a:t>
            </a:r>
          </a:p>
          <a:p>
            <a:pPr lvl="2"/>
            <a:r>
              <a:rPr lang="en-US" altLang="zh-TW" dirty="0" smtClean="0"/>
              <a:t>use real telephony conversations</a:t>
            </a:r>
          </a:p>
          <a:p>
            <a:pPr lvl="2"/>
            <a:r>
              <a:rPr lang="en-US" altLang="zh-TW" dirty="0" smtClean="0"/>
              <a:t>consist of 500 pairs of conversations for a total of 1,000 voice streams. </a:t>
            </a:r>
          </a:p>
          <a:p>
            <a:pPr lvl="2"/>
            <a:r>
              <a:rPr lang="en-US" altLang="zh-TW" dirty="0" smtClean="0"/>
              <a:t>Each conversation session lasts 300 seconds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0238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</a:t>
            </a:r>
            <a:r>
              <a:rPr lang="en-US" altLang="zh-TW" dirty="0" smtClean="0"/>
              <a:t>ession size ([</a:t>
            </a:r>
            <a:r>
              <a:rPr lang="en-US" altLang="zh-TW" dirty="0" smtClean="0"/>
              <a:t>50,500</a:t>
            </a:r>
            <a:r>
              <a:rPr lang="en-US" altLang="zh-TW" dirty="0" smtClean="0"/>
              <a:t>] peers)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3655883" cy="2491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568966"/>
            <a:ext cx="3296567" cy="246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4149080"/>
            <a:ext cx="3223835" cy="2372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039" y="4059911"/>
            <a:ext cx="3745210" cy="2637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92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</a:t>
            </a:r>
            <a:r>
              <a:rPr lang="en-US" altLang="zh-TW" dirty="0" smtClean="0"/>
              <a:t>peaker ratios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158" y="1496586"/>
            <a:ext cx="3240360" cy="261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5604" y="1572406"/>
            <a:ext cx="3312368" cy="2602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30" y="4111368"/>
            <a:ext cx="3548415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406" y="4140675"/>
            <a:ext cx="3596001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66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</a:t>
            </a:r>
            <a:r>
              <a:rPr lang="en-US" altLang="zh-TW" dirty="0" smtClean="0"/>
              <a:t>eal VoIP workloads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2420888"/>
            <a:ext cx="5011018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392" y="2420888"/>
            <a:ext cx="4605104" cy="3452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940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Backup mixers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47" y="2204864"/>
            <a:ext cx="4818929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714" y="2321530"/>
            <a:ext cx="4621286" cy="3295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986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Packet delay and jitter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972" y="1524412"/>
            <a:ext cx="2880320" cy="2135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578764"/>
            <a:ext cx="2592288" cy="2026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751" y="3805137"/>
            <a:ext cx="2949725" cy="2199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1952" y="3962752"/>
            <a:ext cx="2418556" cy="195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717032"/>
            <a:ext cx="1747837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271" y="3724175"/>
            <a:ext cx="1785937" cy="16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894" y="6093296"/>
            <a:ext cx="1595437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836" y="6164733"/>
            <a:ext cx="1728787" cy="11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302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P2P </a:t>
            </a:r>
            <a:r>
              <a:rPr lang="en-US" altLang="zh-TW" dirty="0" err="1" smtClean="0"/>
              <a:t>MVoIP</a:t>
            </a:r>
            <a:r>
              <a:rPr lang="en-US" altLang="zh-TW" dirty="0" smtClean="0"/>
              <a:t> system can achieve better</a:t>
            </a:r>
            <a:r>
              <a:rPr lang="en-US" altLang="zh-TW" dirty="0"/>
              <a:t> </a:t>
            </a:r>
            <a:r>
              <a:rPr lang="en-US" altLang="zh-TW" dirty="0" smtClean="0"/>
              <a:t>scalability and cost-effectiveness by adaptively and efficiently distributing the stream </a:t>
            </a:r>
            <a:r>
              <a:rPr lang="en-US" altLang="zh-TW" dirty="0"/>
              <a:t>a</a:t>
            </a:r>
            <a:r>
              <a:rPr lang="en-US" altLang="zh-TW" dirty="0" smtClean="0"/>
              <a:t>mong different peers</a:t>
            </a:r>
          </a:p>
          <a:p>
            <a:r>
              <a:rPr lang="en-US" altLang="zh-TW" dirty="0" smtClean="0"/>
              <a:t>Propose decoupled stream processing model</a:t>
            </a:r>
          </a:p>
          <a:p>
            <a:r>
              <a:rPr lang="en-US" altLang="zh-TW" dirty="0" smtClean="0"/>
              <a:t>Provide mixer splitting/merging/migration algorithms</a:t>
            </a:r>
          </a:p>
          <a:p>
            <a:r>
              <a:rPr lang="en-US" altLang="zh-TW"/>
              <a:t>P</a:t>
            </a:r>
            <a:r>
              <a:rPr lang="en-US" altLang="zh-TW" smtClean="0"/>
              <a:t>ropose </a:t>
            </a:r>
            <a:r>
              <a:rPr lang="en-US" altLang="zh-TW" dirty="0" smtClean="0"/>
              <a:t>lightweight backup schemes to make  </a:t>
            </a:r>
            <a:r>
              <a:rPr lang="en-US" altLang="zh-TW" dirty="0" err="1" smtClean="0"/>
              <a:t>peerTalk</a:t>
            </a:r>
            <a:r>
              <a:rPr lang="en-US" altLang="zh-TW" dirty="0"/>
              <a:t> </a:t>
            </a:r>
            <a:r>
              <a:rPr lang="en-US" altLang="zh-TW" dirty="0" smtClean="0"/>
              <a:t>resilient to peer failures/departures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8502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</a:t>
            </a:r>
            <a:r>
              <a:rPr lang="en-US" altLang="zh-TW" dirty="0" smtClean="0"/>
              <a:t>resent the design and implementation of the P2P </a:t>
            </a:r>
            <a:r>
              <a:rPr lang="en-US" altLang="zh-TW" dirty="0" err="1" smtClean="0"/>
              <a:t>MVoIP</a:t>
            </a:r>
            <a:r>
              <a:rPr lang="en-US" altLang="zh-TW" dirty="0" smtClean="0"/>
              <a:t> system called </a:t>
            </a:r>
            <a:r>
              <a:rPr lang="en-US" altLang="zh-TW" dirty="0" err="1" smtClean="0"/>
              <a:t>peerTalk</a:t>
            </a:r>
            <a:endParaRPr lang="en-US" altLang="zh-TW" dirty="0" smtClean="0"/>
          </a:p>
          <a:p>
            <a:r>
              <a:rPr lang="en-US" altLang="zh-TW" dirty="0"/>
              <a:t>D</a:t>
            </a:r>
            <a:r>
              <a:rPr lang="en-US" altLang="zh-TW" dirty="0" smtClean="0"/>
              <a:t>ecoupled </a:t>
            </a:r>
            <a:r>
              <a:rPr lang="en-US" altLang="zh-TW" dirty="0" smtClean="0"/>
              <a:t>distributed </a:t>
            </a:r>
            <a:r>
              <a:rPr lang="en-US" altLang="zh-TW" dirty="0" smtClean="0"/>
              <a:t>processing (DDP) model for </a:t>
            </a:r>
            <a:r>
              <a:rPr lang="en-US" altLang="zh-TW" dirty="0" err="1" smtClean="0"/>
              <a:t>MVoIP</a:t>
            </a:r>
            <a:r>
              <a:rPr lang="en-US" altLang="zh-TW" dirty="0" smtClean="0"/>
              <a:t> services has two phase</a:t>
            </a:r>
          </a:p>
          <a:p>
            <a:pPr lvl="1"/>
            <a:r>
              <a:rPr lang="en-US" altLang="zh-TW" dirty="0" smtClean="0"/>
              <a:t>mixing </a:t>
            </a:r>
            <a:r>
              <a:rPr lang="en-US" altLang="zh-TW" dirty="0" smtClean="0"/>
              <a:t>phase</a:t>
            </a:r>
          </a:p>
          <a:p>
            <a:pPr lvl="1"/>
            <a:r>
              <a:rPr lang="en-US" altLang="zh-TW" dirty="0" smtClean="0"/>
              <a:t>distribution phase</a:t>
            </a:r>
          </a:p>
          <a:p>
            <a:r>
              <a:rPr lang="en-US" altLang="zh-TW" dirty="0" err="1"/>
              <a:t>P</a:t>
            </a:r>
            <a:r>
              <a:rPr lang="en-US" altLang="zh-TW" dirty="0" err="1" smtClean="0"/>
              <a:t>eerTalk</a:t>
            </a:r>
            <a:r>
              <a:rPr lang="en-US" altLang="zh-TW" dirty="0" smtClean="0"/>
              <a:t> is fully distributed and self-organizing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751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System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916832"/>
            <a:ext cx="6480720" cy="3963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526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System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Each peer sends heartbeat messages to its neighbors to indicate its </a:t>
            </a:r>
            <a:r>
              <a:rPr lang="en-US" altLang="zh-TW" dirty="0" err="1" smtClean="0"/>
              <a:t>liveness</a:t>
            </a:r>
            <a:r>
              <a:rPr lang="en-US" altLang="zh-TW" dirty="0" smtClean="0"/>
              <a:t> and current stream processing performance </a:t>
            </a:r>
          </a:p>
          <a:p>
            <a:r>
              <a:rPr lang="en-US" altLang="zh-TW" dirty="0" smtClean="0"/>
              <a:t>Each peer maintains the routing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cost (network delay) to every other peer </a:t>
            </a:r>
          </a:p>
          <a:p>
            <a:r>
              <a:rPr lang="en-US" altLang="zh-TW" dirty="0" smtClean="0"/>
              <a:t>The mixing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and distribution tree are</a:t>
            </a:r>
            <a:r>
              <a:rPr lang="zh-TW" altLang="en-US" dirty="0"/>
              <a:t> </a:t>
            </a:r>
            <a:r>
              <a:rPr lang="en-US" altLang="zh-TW" dirty="0" smtClean="0"/>
              <a:t>dynamically constructed</a:t>
            </a:r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7408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Service Provisioning Protocol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At a session beginning, all participants run an election protocol to select the best rendezvous point as the root of mixing tree and distribution tree</a:t>
            </a:r>
          </a:p>
          <a:p>
            <a:r>
              <a:rPr lang="en-US" altLang="zh-TW" dirty="0" smtClean="0"/>
              <a:t>During runtime, the system adaptively grows or shrinks the mixing tree based on the  dynamic mixing workload changes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0599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Mixer Splitting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dirty="0" smtClean="0"/>
                  <a:t>Use the moving average value of the total audio stream number at time</a:t>
                </a:r>
                <a:r>
                  <a:rPr lang="zh-TW" altLang="zh-TW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TW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altLang="zh-TW" dirty="0" smtClean="0"/>
                  <a:t>,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𝑁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𝑡</m:t>
                        </m:r>
                        <m:r>
                          <a:rPr lang="en-US" altLang="zh-TW" i="1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endParaRPr lang="en-US" altLang="zh-TW" dirty="0" smtClean="0"/>
              </a:p>
              <a:p>
                <a:pPr marL="0" indent="0">
                  <a:buNone/>
                </a:pPr>
                <a:endParaRPr lang="zh-TW" altLang="zh-TW" dirty="0" smtClean="0"/>
              </a:p>
              <a:p>
                <a:pPr marL="0" indent="0">
                  <a:buNone/>
                </a:pPr>
                <a:r>
                  <a:rPr lang="en-US" altLang="zh-TW" dirty="0" smtClean="0"/>
                  <a:t> 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708920"/>
            <a:ext cx="5760640" cy="400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475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Mixer Merging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0" y="1759496"/>
            <a:ext cx="5366181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7141" y="2109347"/>
            <a:ext cx="3785399" cy="3575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75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Mixer Migration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PeerTalk</a:t>
            </a:r>
            <a:r>
              <a:rPr lang="en-US" altLang="zh-TW" dirty="0" smtClean="0"/>
              <a:t> performs dynamic mixer migration to  continuously optimize the audio mixing process</a:t>
            </a:r>
          </a:p>
          <a:p>
            <a:r>
              <a:rPr lang="en-US" altLang="zh-TW" dirty="0"/>
              <a:t>M</a:t>
            </a:r>
            <a:r>
              <a:rPr lang="en-US" altLang="zh-TW" dirty="0" smtClean="0"/>
              <a:t>igrate a mixer from a peer host to one of the neighbors if the neighbor is better in</a:t>
            </a:r>
          </a:p>
          <a:p>
            <a:pPr lvl="1"/>
            <a:r>
              <a:rPr lang="en-US" altLang="zh-TW" dirty="0" smtClean="0"/>
              <a:t>CPU, memory, and network </a:t>
            </a:r>
            <a:r>
              <a:rPr lang="en-US" altLang="zh-TW" dirty="0" smtClean="0"/>
              <a:t>bandwidth </a:t>
            </a:r>
            <a:r>
              <a:rPr lang="en-US" altLang="zh-TW" dirty="0" smtClean="0"/>
              <a:t>resources</a:t>
            </a:r>
          </a:p>
          <a:p>
            <a:pPr lvl="1"/>
            <a:r>
              <a:rPr lang="en-US" altLang="zh-TW" dirty="0" smtClean="0"/>
              <a:t>Better network </a:t>
            </a:r>
            <a:r>
              <a:rPr lang="en-US" altLang="zh-TW" dirty="0" smtClean="0"/>
              <a:t>connection (less delay and packet lost)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28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Mixer Replication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00808"/>
            <a:ext cx="7420649" cy="4054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185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418</Words>
  <Application>Microsoft Office PowerPoint</Application>
  <PresentationFormat>如螢幕大小 (4:3)</PresentationFormat>
  <Paragraphs>53</Paragraphs>
  <Slides>17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Office 佈景主題</vt:lpstr>
      <vt:lpstr>peerTalk: A Peer-to-Peer Multiparty Voice-over-IP System</vt:lpstr>
      <vt:lpstr>Introduction</vt:lpstr>
      <vt:lpstr>System model</vt:lpstr>
      <vt:lpstr>System model</vt:lpstr>
      <vt:lpstr>Service Provisioning Protocol</vt:lpstr>
      <vt:lpstr>Mixer Splitting</vt:lpstr>
      <vt:lpstr>Mixer Merging</vt:lpstr>
      <vt:lpstr>Mixer Migration</vt:lpstr>
      <vt:lpstr>Mixer Replication</vt:lpstr>
      <vt:lpstr>Experimental evaluation</vt:lpstr>
      <vt:lpstr>Experimental evaluation</vt:lpstr>
      <vt:lpstr>Session size ([50,500] peers)</vt:lpstr>
      <vt:lpstr>Speaker ratios</vt:lpstr>
      <vt:lpstr>Real VoIP workloads</vt:lpstr>
      <vt:lpstr>Backup mixers </vt:lpstr>
      <vt:lpstr>Packet delay and jitter</vt:lpstr>
      <vt:lpstr>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peerTalk: A Peer-to-Peer Multiparty Voice-over-IP System</dc:title>
  <dc:creator>tim</dc:creator>
  <cp:lastModifiedBy>tim</cp:lastModifiedBy>
  <cp:revision>20</cp:revision>
  <dcterms:created xsi:type="dcterms:W3CDTF">2012-01-18T02:32:05Z</dcterms:created>
  <dcterms:modified xsi:type="dcterms:W3CDTF">2012-01-18T08:41:20Z</dcterms:modified>
</cp:coreProperties>
</file>