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7" r:id="rId20"/>
    <p:sldId id="275" r:id="rId21"/>
    <p:sldId id="276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470C0-E7AF-407D-9901-CE3C379FC05F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0669A-87B0-447D-8D17-ECD413D9CC7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80669A-87B0-447D-8D17-ECD413D9CC7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207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04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5869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74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3157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050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66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984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096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20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427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11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727A6-F1B2-4BA1-B9E8-A6F85B4641EE}" type="datetimeFigureOut">
              <a:rPr lang="zh-TW" altLang="en-US" smtClean="0"/>
              <a:t>2012/7/30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073E0-294C-4ADA-ACA1-FE99C067807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51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Context-Based Network Estimation</a:t>
            </a:r>
            <a:br>
              <a:rPr lang="en-US" altLang="zh-TW" dirty="0" smtClean="0"/>
            </a:br>
            <a:r>
              <a:rPr lang="en-US" altLang="zh-TW" dirty="0" smtClean="0"/>
              <a:t>for Energy-Efficient Ubiquitous</a:t>
            </a:r>
            <a:br>
              <a:rPr lang="en-US" altLang="zh-TW" dirty="0" smtClean="0"/>
            </a:br>
            <a:r>
              <a:rPr lang="en-US" altLang="zh-TW" dirty="0" smtClean="0"/>
              <a:t>Wireless Connectivity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 smtClean="0"/>
              <a:t>Ahmad </a:t>
            </a:r>
            <a:r>
              <a:rPr lang="en-US" altLang="zh-TW" dirty="0" err="1" smtClean="0"/>
              <a:t>Rahmati</a:t>
            </a:r>
            <a:r>
              <a:rPr lang="en-US" altLang="zh-TW" dirty="0" smtClean="0"/>
              <a:t>, Student Member, IEEE, and Lin </a:t>
            </a:r>
            <a:r>
              <a:rPr lang="en-US" altLang="zh-TW" dirty="0" err="1" smtClean="0"/>
              <a:t>Zhong</a:t>
            </a:r>
            <a:r>
              <a:rPr lang="en-US" altLang="zh-TW" dirty="0" smtClean="0"/>
              <a:t>, Member, IEEE</a:t>
            </a:r>
          </a:p>
          <a:p>
            <a:r>
              <a:rPr lang="fr-FR" altLang="zh-TW" dirty="0" smtClean="0"/>
              <a:t>IEEE transactions on mobile computing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965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TimeOfDay</a:t>
            </a:r>
            <a:r>
              <a:rPr lang="en-US" altLang="zh-TW" dirty="0" smtClean="0"/>
              <a:t> Estimation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People </a:t>
            </a:r>
            <a:r>
              <a:rPr lang="en-US" altLang="zh-TW" dirty="0" smtClean="0"/>
              <a:t>often </a:t>
            </a:r>
            <a:r>
              <a:rPr lang="en-US" altLang="zh-TW" dirty="0" smtClean="0"/>
              <a:t>spend </a:t>
            </a:r>
            <a:r>
              <a:rPr lang="en-US" altLang="zh-TW" dirty="0" smtClean="0"/>
              <a:t>days in a predictable fashion</a:t>
            </a:r>
            <a:endParaRPr lang="en-US" altLang="zh-TW" dirty="0" smtClean="0"/>
          </a:p>
          <a:p>
            <a:r>
              <a:rPr lang="en-US" altLang="zh-TW" dirty="0" smtClean="0"/>
              <a:t>Divide days into 24 one-hour time slots and compute the all-time average Wi-Fi availability and signal strength for each time slot</a:t>
            </a:r>
          </a:p>
        </p:txBody>
      </p:sp>
    </p:spTree>
    <p:extLst>
      <p:ext uri="{BB962C8B-B14F-4D97-AF65-F5344CB8AC3E}">
        <p14:creationId xmlns:p14="http://schemas.microsoft.com/office/powerpoint/2010/main" val="5448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Hysteretic Estimation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People often stay at a certain location for rather long periods of time</a:t>
            </a:r>
          </a:p>
          <a:p>
            <a:r>
              <a:rPr lang="en-US" altLang="zh-TW" dirty="0" smtClean="0"/>
              <a:t>Hysteretic Estimation use previously measured network conditions</a:t>
            </a:r>
          </a:p>
          <a:p>
            <a:r>
              <a:rPr lang="en-US" altLang="zh-TW" dirty="0" smtClean="0"/>
              <a:t>The performance of this algorithm depends on the time-out value and how often network conditions change.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4683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Cellular Tower Estimation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Network conditions are highly correlated to geographical location.</a:t>
            </a:r>
          </a:p>
          <a:p>
            <a:r>
              <a:rPr lang="en-US" altLang="zh-TW" dirty="0" smtClean="0"/>
              <a:t>GPS energy cost is too high and only work outdoors.</a:t>
            </a:r>
          </a:p>
          <a:p>
            <a:r>
              <a:rPr lang="en-US" altLang="zh-TW" dirty="0" smtClean="0"/>
              <a:t>There has been considerable research on using visible cell tower IDs for localization.</a:t>
            </a:r>
          </a:p>
        </p:txBody>
      </p:sp>
    </p:spTree>
    <p:extLst>
      <p:ext uri="{BB962C8B-B14F-4D97-AF65-F5344CB8AC3E}">
        <p14:creationId xmlns:p14="http://schemas.microsoft.com/office/powerpoint/2010/main" val="273695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Cellular ID Estimation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𝑊𝑖𝐹𝑖</m:t>
                        </m:r>
                      </m:e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𝑣𝑖𝑠𝑖𝑏𝑙𝑒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𝑐𝑒𝑙𝑙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𝑡𝑜𝑤𝑒𝑟𝑠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𝑜𝑟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𝑐𝑒𝑙𝑙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altLang="zh-TW" dirty="0" smtClean="0"/>
                  <a:t>is a weight sum of the probability of  Wi-Fi  availability for when each cell tower is visible :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𝑃</m:t>
                    </m:r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𝑊𝑖𝐹𝑖</m:t>
                    </m:r>
                    <m:r>
                      <a:rPr lang="en-US" altLang="zh-TW" b="0" i="1" smtClean="0">
                        <a:latin typeface="Cambria Math"/>
                      </a:rPr>
                      <m:t>|</m:t>
                    </m:r>
                    <m:r>
                      <a:rPr lang="en-US" altLang="zh-TW" b="0" i="1" smtClean="0">
                        <a:latin typeface="Cambria Math"/>
                      </a:rPr>
                      <m:t>𝑖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Calculate </a:t>
                </a:r>
                <a:r>
                  <a:rPr lang="en-US" altLang="zh-TW" dirty="0" err="1" smtClean="0"/>
                  <a:t>WiFi</a:t>
                </a:r>
                <a:r>
                  <a:rPr lang="en-US" altLang="zh-TW" dirty="0" smtClean="0"/>
                  <a:t> signal by </a:t>
                </a:r>
                <a:r>
                  <a:rPr lang="en-US" altLang="zh-TW" dirty="0" smtClean="0"/>
                  <a:t>simple mean </a:t>
                </a: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 r="-288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97152"/>
            <a:ext cx="5792919" cy="1603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44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Fingerprinting Estimation 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U</a:t>
                </a:r>
                <a:r>
                  <a:rPr lang="en-US" altLang="zh-TW" dirty="0" smtClean="0"/>
                  <a:t>se an ordered set of up to seven visible cell towers reported by the </a:t>
                </a:r>
                <a:r>
                  <a:rPr lang="en-US" altLang="zh-TW" dirty="0" smtClean="0"/>
                  <a:t>phone and calculate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𝑃</m:t>
                    </m:r>
                    <m:d>
                      <m:dPr>
                        <m:endChr m:val="|"/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𝑊𝑖𝐹𝑖</m:t>
                        </m:r>
                      </m:e>
                    </m:d>
                    <m:r>
                      <a:rPr lang="en-US" altLang="zh-TW" b="0" i="1" smtClean="0">
                        <a:latin typeface="Cambria Math"/>
                      </a:rPr>
                      <m:t>𝑜𝑟𝑑𝑒𝑟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𝑠𝑒𝑡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𝑜𝑓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𝑣𝑖𝑠𝑖𝑏𝑙𝑒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𝑐𝑒𝑙𝑙</m:t>
                    </m:r>
                    <m:r>
                      <a:rPr lang="en-US" altLang="zh-TW" b="0" i="1" smtClean="0">
                        <a:latin typeface="Cambria Math"/>
                      </a:rPr>
                      <m:t> </m:t>
                    </m:r>
                    <m:r>
                      <a:rPr lang="en-US" altLang="zh-TW" b="0" i="1" smtClean="0">
                        <a:latin typeface="Cambria Math"/>
                      </a:rPr>
                      <m:t>𝑡𝑜𝑤𝑒𝑟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endParaRPr lang="en-US" altLang="zh-TW" dirty="0" smtClean="0"/>
              </a:p>
              <a:p>
                <a:r>
                  <a:rPr lang="en-US" altLang="zh-TW" dirty="0"/>
                  <a:t>C</a:t>
                </a:r>
                <a:r>
                  <a:rPr lang="en-US" altLang="zh-TW" dirty="0" smtClean="0"/>
                  <a:t>alculate the Wi-Fi signal as the simple mean of signal strengths </a:t>
                </a:r>
                <a:r>
                  <a:rPr lang="en-US" altLang="zh-TW" dirty="0" smtClean="0"/>
                  <a:t>when </a:t>
                </a:r>
                <a:r>
                  <a:rPr lang="en-US" altLang="zh-TW" dirty="0" smtClean="0"/>
                  <a:t>Wi-Fi was available</a:t>
                </a:r>
              </a:p>
              <a:p>
                <a:r>
                  <a:rPr lang="en-US" altLang="zh-TW" dirty="0" smtClean="0"/>
                  <a:t>Fingerprinting requires more memory to store training data and requires prior training.</a:t>
                </a:r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16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247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Acceleration Estimation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altLang="zh-TW" dirty="0" smtClean="0"/>
                  <a:t>wireless network conditions are expected to remain relatively constant if the phone hasn’t moved much.  </a:t>
                </a:r>
              </a:p>
              <a:p>
                <a:endParaRPr lang="en-US" altLang="zh-TW" dirty="0" smtClean="0"/>
              </a:p>
              <a:p>
                <a:endParaRPr lang="en-US" altLang="zh-TW" dirty="0"/>
              </a:p>
              <a:p>
                <a:r>
                  <a:rPr lang="en-US" altLang="zh-TW" dirty="0" smtClean="0"/>
                  <a:t>Acceleration Estimation assumes network conditions  are unchanged and uses previously measured network conditions if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n-US" altLang="zh-TW" dirty="0" smtClean="0"/>
                  <a:t> is below a  </a:t>
                </a:r>
                <a:r>
                  <a:rPr lang="en-US" altLang="zh-TW" dirty="0" smtClean="0"/>
                  <a:t>predetermined </a:t>
                </a:r>
                <a:r>
                  <a:rPr lang="en-US" altLang="zh-TW" dirty="0" smtClean="0"/>
                  <a:t>threshold</a:t>
                </a:r>
                <a:endParaRPr lang="en-US" altLang="zh-TW" dirty="0"/>
              </a:p>
              <a:p>
                <a:endParaRPr lang="en-US" altLang="zh-TW" dirty="0" smtClean="0"/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2741" b="-13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996952"/>
            <a:ext cx="5270317" cy="848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061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Combination Algorithms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F</a:t>
            </a:r>
            <a:r>
              <a:rPr lang="en-US" altLang="zh-TW" dirty="0" smtClean="0"/>
              <a:t>irst use either Hysteretic or Acceleration Estimation to determine if we should expect a change in network</a:t>
            </a:r>
          </a:p>
          <a:p>
            <a:r>
              <a:rPr lang="en-US" altLang="zh-TW" dirty="0"/>
              <a:t>I</a:t>
            </a:r>
            <a:r>
              <a:rPr lang="en-US" altLang="zh-TW" dirty="0" smtClean="0"/>
              <a:t>f no change is expected, use  the previously  measured network conditions.  </a:t>
            </a:r>
          </a:p>
          <a:p>
            <a:r>
              <a:rPr lang="en-US" altLang="zh-TW" dirty="0" smtClean="0"/>
              <a:t>If a change is expected, use Cell ID or Fingerprinting Estimation to calculate network </a:t>
            </a:r>
            <a:r>
              <a:rPr lang="en-US" altLang="zh-TW" dirty="0" smtClean="0"/>
              <a:t>conditions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825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Trace-driven Simulation(1)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trace to compute the energy consumption of each algorithm for a typical ECG report application</a:t>
            </a:r>
          </a:p>
          <a:p>
            <a:r>
              <a:rPr lang="en-US" altLang="zh-TW" dirty="0" smtClean="0"/>
              <a:t>Transfer 270KB data every 5 minute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933056"/>
            <a:ext cx="8568597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852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Trace-driven Simulation(2)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Fingerprinting is the most effective estimation method. </a:t>
            </a:r>
          </a:p>
          <a:p>
            <a:r>
              <a:rPr lang="en-US" altLang="zh-TW" dirty="0"/>
              <a:t>F</a:t>
            </a:r>
            <a:r>
              <a:rPr lang="en-US" altLang="zh-TW" dirty="0" smtClean="0"/>
              <a:t>ingerprinting requires prior </a:t>
            </a:r>
            <a:r>
              <a:rPr lang="en-US" altLang="zh-TW" dirty="0" smtClean="0"/>
              <a:t>training. </a:t>
            </a:r>
            <a:endParaRPr lang="en-US" altLang="zh-TW" dirty="0" smtClean="0"/>
          </a:p>
          <a:p>
            <a:r>
              <a:rPr lang="en-US" altLang="zh-TW" dirty="0" smtClean="0"/>
              <a:t>Fingerprinting and Cell ID require detailed cell tower information from a GSM interface.  </a:t>
            </a:r>
          </a:p>
          <a:p>
            <a:r>
              <a:rPr lang="en-US" altLang="zh-TW" dirty="0" smtClean="0"/>
              <a:t>Hysteretic, </a:t>
            </a:r>
            <a:r>
              <a:rPr lang="en-US" altLang="zh-TW" dirty="0" err="1" smtClean="0"/>
              <a:t>TimeOfDay</a:t>
            </a:r>
            <a:r>
              <a:rPr lang="en-US" altLang="zh-TW" dirty="0" smtClean="0"/>
              <a:t>, and Acceleration estimation can work on devices with Wi-Fi but without GSM interfaces</a:t>
            </a:r>
          </a:p>
        </p:txBody>
      </p:sp>
    </p:spTree>
    <p:extLst>
      <p:ext uri="{BB962C8B-B14F-4D97-AF65-F5344CB8AC3E}">
        <p14:creationId xmlns:p14="http://schemas.microsoft.com/office/powerpoint/2010/main" val="139768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 Comparison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Hysteretic Estimation works well for short transfer intervals and for participants with high Wi-Fi availability.  </a:t>
            </a:r>
          </a:p>
          <a:p>
            <a:r>
              <a:rPr lang="en-US" altLang="zh-TW" dirty="0" err="1" smtClean="0"/>
              <a:t>TimeOfDay</a:t>
            </a:r>
            <a:r>
              <a:rPr lang="en-US" altLang="zh-TW" dirty="0" smtClean="0"/>
              <a:t>  Estimation  works  very  well  for participants with regular hours and locations of </a:t>
            </a:r>
            <a:r>
              <a:rPr lang="en-US" altLang="zh-TW" dirty="0" err="1" smtClean="0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availability. </a:t>
            </a:r>
          </a:p>
          <a:p>
            <a:r>
              <a:rPr lang="en-US" altLang="zh-TW" dirty="0"/>
              <a:t>T</a:t>
            </a:r>
            <a:r>
              <a:rPr lang="en-US" altLang="zh-TW" dirty="0" smtClean="0"/>
              <a:t>he performance of Cell ID Estimation is improved with increased mobility, which is opposite of Fingerprinting.  </a:t>
            </a:r>
          </a:p>
          <a:p>
            <a:r>
              <a:rPr lang="en-US" altLang="zh-TW" dirty="0" smtClean="0"/>
              <a:t>Combining </a:t>
            </a:r>
            <a:r>
              <a:rPr lang="en-US" altLang="zh-TW" dirty="0" smtClean="0"/>
              <a:t>different estimation algorithms can further improve performance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217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Background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</a:t>
            </a:r>
            <a:r>
              <a:rPr lang="en-US" altLang="zh-TW" dirty="0" smtClean="0"/>
              <a:t>here are over 2.5 billion global mobile phone users as of October 2006</a:t>
            </a:r>
          </a:p>
          <a:p>
            <a:r>
              <a:rPr lang="en-US" altLang="zh-TW" dirty="0" smtClean="0"/>
              <a:t>80 percent of the world population is covered by cellular networks</a:t>
            </a:r>
          </a:p>
          <a:p>
            <a:r>
              <a:rPr lang="en-US" altLang="zh-TW" dirty="0" smtClean="0"/>
              <a:t>There are more than 14 million Wi-Fi access points in US homes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084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Energy Saving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Compared with Cellular case, the average battery lifetime gain was 35 percent.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33056"/>
            <a:ext cx="4276507" cy="2663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29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E</a:t>
            </a:r>
            <a:r>
              <a:rPr lang="en-US" altLang="zh-TW" dirty="0" smtClean="0"/>
              <a:t>stimating network condition using context information</a:t>
            </a:r>
          </a:p>
          <a:p>
            <a:r>
              <a:rPr lang="en-US" altLang="zh-TW" dirty="0" smtClean="0"/>
              <a:t>They formulated data transfer through multiple wireless interfaces as a statistical decision problem</a:t>
            </a:r>
          </a:p>
          <a:p>
            <a:r>
              <a:rPr lang="en-US" altLang="zh-TW" dirty="0"/>
              <a:t>I</a:t>
            </a:r>
            <a:r>
              <a:rPr lang="en-US" altLang="zh-TW" dirty="0" smtClean="0"/>
              <a:t>mprove the average battery lifetime </a:t>
            </a:r>
            <a:r>
              <a:rPr lang="en-US" altLang="zh-TW" smtClean="0"/>
              <a:t>by 35%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5589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Experimental Platform (1)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D</a:t>
            </a:r>
            <a:r>
              <a:rPr lang="en-US" altLang="zh-TW" dirty="0" smtClean="0"/>
              <a:t>eveloped and installed logging software on 11 HTC Wizard Pocket PC phones.</a:t>
            </a:r>
          </a:p>
          <a:p>
            <a:r>
              <a:rPr lang="en-US" altLang="zh-TW" dirty="0" smtClean="0"/>
              <a:t>It</a:t>
            </a:r>
            <a:r>
              <a:rPr lang="en-US" altLang="zh-TW" dirty="0"/>
              <a:t> </a:t>
            </a:r>
            <a:r>
              <a:rPr lang="en-US" altLang="zh-TW" dirty="0" smtClean="0"/>
              <a:t>records the cell tower ID, signal strength, and channel of the currently associated  GSM cell and up to six other visible cells every 30 seconds.  </a:t>
            </a:r>
          </a:p>
          <a:p>
            <a:r>
              <a:rPr lang="en-US" altLang="zh-TW" dirty="0" smtClean="0"/>
              <a:t>It also records the BSSID, signal strength and the security property of all visible Wi-Fi access points.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294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Experimental Platform (2)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Use a sensor board which placed in the phone battery to continuously samples three-axis accelerometer at 32 Hz per channel.</a:t>
            </a:r>
          </a:p>
          <a:p>
            <a:r>
              <a:rPr lang="en-US" altLang="zh-TW" dirty="0" smtClean="0"/>
              <a:t>The logger was installed on the phones of all  14 participants and collect log for at least 3 weeks.  </a:t>
            </a:r>
          </a:p>
          <a:p>
            <a:r>
              <a:rPr lang="en-US" altLang="zh-TW" dirty="0" smtClean="0"/>
              <a:t>Three of the phones equipped with the sensor board.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442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Data Logger 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</a:t>
            </a:r>
            <a:r>
              <a:rPr lang="en-US" altLang="zh-TW" dirty="0" smtClean="0"/>
              <a:t>ellular network availability is extremely high  (99.1 %)</a:t>
            </a:r>
          </a:p>
          <a:p>
            <a:r>
              <a:rPr lang="en-US" altLang="zh-TW" dirty="0" smtClean="0"/>
              <a:t>On average for all participants, cellular signal strength is above </a:t>
            </a:r>
            <a:r>
              <a:rPr lang="en-US" altLang="zh-TW" dirty="0" smtClean="0"/>
              <a:t>-94 </a:t>
            </a:r>
            <a:r>
              <a:rPr lang="en-US" altLang="zh-TW" dirty="0" err="1" smtClean="0"/>
              <a:t>dBm</a:t>
            </a:r>
            <a:r>
              <a:rPr lang="en-US" altLang="zh-TW" dirty="0" smtClean="0"/>
              <a:t> (three or four bars) for more than 75% of time.</a:t>
            </a:r>
          </a:p>
          <a:p>
            <a:r>
              <a:rPr lang="en-US" altLang="zh-TW" dirty="0" smtClean="0"/>
              <a:t>Participants spent 49% of their daily lives under Wi-Fi networks and 77% unencrypted Wi-Fi access points.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342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Energy Model for Data Transfers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01" y="4437112"/>
            <a:ext cx="5388513" cy="995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altLang="zh-TW" dirty="0" smtClean="0"/>
                  <a:t>: pre-bit data transfer energy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𝐸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𝑒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:</m:t>
                    </m:r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energy cost for connect establishment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zh-TW" b="0" i="1" dirty="0" smtClean="0">
                            <a:latin typeface="Cambria Math"/>
                          </a:rPr>
                          <m:t>𝑆</m:t>
                        </m:r>
                      </m:e>
                      <m:sup>
                        <m:r>
                          <a:rPr lang="en-US" altLang="zh-TW" b="0" i="1" dirty="0" smtClean="0">
                            <a:latin typeface="Cambria Math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altLang="zh-TW" dirty="0" smtClean="0"/>
                  <a:t> : transfer success rate</a:t>
                </a:r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altLang="zh-TW" dirty="0" smtClean="0"/>
                  <a:t> : network condition</a:t>
                </a:r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altLang="zh-TW" dirty="0" smtClean="0"/>
                  <a:t> : data transfer size</a:t>
                </a: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t="-16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17" y="5401368"/>
            <a:ext cx="3240359" cy="73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5953" y="5385847"/>
            <a:ext cx="3888432" cy="1016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359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Energy Saving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altLang="zh-TW" dirty="0" smtClean="0"/>
                  <a:t>: probability of </a:t>
                </a:r>
                <a:r>
                  <a:rPr lang="en-US" altLang="zh-TW" dirty="0" err="1" smtClean="0"/>
                  <a:t>WiFi</a:t>
                </a:r>
                <a:r>
                  <a:rPr lang="en-US" altLang="zh-TW" dirty="0" smtClean="0"/>
                  <a:t> AP </a:t>
                </a:r>
                <a:r>
                  <a:rPr lang="en-US" altLang="zh-TW" dirty="0" smtClean="0"/>
                  <a:t>accessible</a:t>
                </a:r>
                <a:endParaRPr lang="zh-TW" altLang="en-US" dirty="0"/>
              </a:p>
              <a:p>
                <a:endParaRPr lang="en-US" altLang="zh-TW" b="0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696919"/>
            <a:ext cx="6882542" cy="627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975" y="4873187"/>
            <a:ext cx="6206363" cy="1171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3754964" y="4509120"/>
            <a:ext cx="1661993" cy="59645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TW" sz="4800" dirty="0" smtClean="0"/>
              <a:t>    =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75941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Context-based Network Estimation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Use different methods  for to estimate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altLang="zh-TW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altLang="zh-TW" dirty="0" smtClean="0"/>
                  <a:t> without </a:t>
                </a:r>
                <a:r>
                  <a:rPr lang="en-US" altLang="zh-TW" dirty="0" smtClean="0"/>
                  <a:t>powering </a:t>
                </a:r>
                <a:r>
                  <a:rPr lang="en-US" altLang="zh-TW" dirty="0" smtClean="0"/>
                  <a:t>on the Wi-Fi interface, and </a:t>
                </a:r>
                <a:r>
                  <a:rPr lang="en-US" altLang="zh-TW" dirty="0" smtClean="0"/>
                  <a:t>compare </a:t>
                </a:r>
                <a:r>
                  <a:rPr lang="en-US" altLang="zh-TW" dirty="0" smtClean="0"/>
                  <a:t>their energy savings with the theoretical upper bound.</a:t>
                </a:r>
              </a:p>
              <a:p>
                <a:r>
                  <a:rPr lang="en-US" altLang="zh-TW" dirty="0"/>
                  <a:t>F</a:t>
                </a:r>
                <a:r>
                  <a:rPr lang="en-US" altLang="zh-TW" dirty="0" smtClean="0"/>
                  <a:t>ormulate the problem as estimating the conditional probability of Wi-Fi availability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𝑃</m:t>
                    </m:r>
                    <m:r>
                      <a:rPr lang="en-US" altLang="zh-TW" b="0" i="1" smtClean="0">
                        <a:latin typeface="Cambria Math"/>
                      </a:rPr>
                      <m:t>(</m:t>
                    </m:r>
                    <m:r>
                      <a:rPr lang="en-US" altLang="zh-TW" b="0" i="1" smtClean="0">
                        <a:latin typeface="Cambria Math"/>
                      </a:rPr>
                      <m:t>𝑊𝑖𝐹𝑖</m:t>
                    </m:r>
                    <m:r>
                      <a:rPr lang="en-US" altLang="zh-TW" b="0" i="1" smtClean="0">
                        <a:latin typeface="Cambria Math"/>
                      </a:rPr>
                      <m:t>|</m:t>
                    </m:r>
                    <m:r>
                      <a:rPr lang="en-US" altLang="zh-TW" b="0" i="1" smtClean="0">
                        <a:latin typeface="Cambria Math"/>
                      </a:rPr>
                      <m:t>𝐶𝑜𝑛𝑡𝑒𝑥𝑡</m:t>
                    </m:r>
                    <m:r>
                      <a:rPr lang="en-US" altLang="zh-TW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altLang="zh-TW" dirty="0" smtClean="0"/>
                  <a:t> given the observed Context.</a:t>
                </a: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617" r="-31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138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Naïve and Simple Solution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In Naïve solution always try to transfer data through </a:t>
                </a:r>
                <a:r>
                  <a:rPr lang="en-US" altLang="zh-TW" dirty="0" err="1" smtClean="0"/>
                  <a:t>WiFi</a:t>
                </a:r>
                <a:endParaRPr lang="en-US" altLang="zh-TW" dirty="0" smtClean="0"/>
              </a:p>
              <a:p>
                <a:r>
                  <a:rPr lang="en-US" altLang="zh-TW" dirty="0" smtClean="0"/>
                  <a:t>In simple solution, use each user’s all-time average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zh-TW" altLang="en-US" dirty="0" smtClean="0"/>
                  <a:t> </a:t>
                </a:r>
                <a:r>
                  <a:rPr lang="en-US" altLang="zh-TW" dirty="0" smtClean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𝑎</m:t>
                        </m:r>
                      </m:sub>
                    </m:sSub>
                  </m:oMath>
                </a14:m>
                <a:endParaRPr lang="en-US" altLang="zh-TW" b="0" dirty="0" smtClean="0"/>
              </a:p>
              <a:p>
                <a:r>
                  <a:rPr lang="en-US" altLang="zh-TW" dirty="0" smtClean="0"/>
                  <a:t>Use simple </a:t>
                </a:r>
                <a:r>
                  <a:rPr lang="en-US" altLang="zh-TW" dirty="0" smtClean="0"/>
                  <a:t>solution </a:t>
                </a:r>
                <a:r>
                  <a:rPr lang="en-US" altLang="zh-TW" dirty="0" smtClean="0"/>
                  <a:t>as a baseline solution</a:t>
                </a:r>
              </a:p>
            </p:txBody>
          </p:sp>
        </mc:Choice>
        <mc:Fallback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50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873</Words>
  <Application>Microsoft Office PowerPoint</Application>
  <PresentationFormat>如螢幕大小 (4:3)</PresentationFormat>
  <Paragraphs>82</Paragraphs>
  <Slides>21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Office 佈景主題</vt:lpstr>
      <vt:lpstr>Context-Based Network Estimation for Energy-Efficient Ubiquitous Wireless Connectivity</vt:lpstr>
      <vt:lpstr>Background</vt:lpstr>
      <vt:lpstr>Experimental Platform (1)</vt:lpstr>
      <vt:lpstr>Experimental Platform (2)</vt:lpstr>
      <vt:lpstr>Data Logger Result</vt:lpstr>
      <vt:lpstr>Energy Model for Data Transfers</vt:lpstr>
      <vt:lpstr>Energy Saving</vt:lpstr>
      <vt:lpstr>Context-based Network Estimation</vt:lpstr>
      <vt:lpstr>Naïve and Simple Solution</vt:lpstr>
      <vt:lpstr>TimeOfDay Estimation</vt:lpstr>
      <vt:lpstr>Hysteretic Estimation</vt:lpstr>
      <vt:lpstr>Cellular Tower Estimation </vt:lpstr>
      <vt:lpstr>Cellular ID Estimation</vt:lpstr>
      <vt:lpstr>Fingerprinting Estimation </vt:lpstr>
      <vt:lpstr>Acceleration Estimation</vt:lpstr>
      <vt:lpstr>Combination Algorithms</vt:lpstr>
      <vt:lpstr>Trace-driven Simulation(1)</vt:lpstr>
      <vt:lpstr>Trace-driven Simulation(2)</vt:lpstr>
      <vt:lpstr>Algorithm Comparison</vt:lpstr>
      <vt:lpstr>Energy Saving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Context-Based Network Estimation for Energy-Efficient Ubiquitous Wireless Connectivity</dc:title>
  <dc:creator>tim</dc:creator>
  <cp:lastModifiedBy>tim</cp:lastModifiedBy>
  <cp:revision>25</cp:revision>
  <dcterms:created xsi:type="dcterms:W3CDTF">2012-07-29T02:01:48Z</dcterms:created>
  <dcterms:modified xsi:type="dcterms:W3CDTF">2012-07-30T05:06:31Z</dcterms:modified>
</cp:coreProperties>
</file>