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20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11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62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3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09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5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3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73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49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38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5860-4487-49C2-979D-E8C2796421A9}" type="datetimeFigureOut">
              <a:rPr lang="zh-TW" altLang="en-US" smtClean="0"/>
              <a:t>2013/1/17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D0C2-9C19-4D0C-B7A6-0D8501F2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74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Structural Analysis of User Association Patterns</a:t>
            </a:r>
            <a:br>
              <a:rPr lang="en-US" altLang="zh-TW" dirty="0" smtClean="0"/>
            </a:br>
            <a:r>
              <a:rPr lang="en-US" altLang="zh-TW" dirty="0" smtClean="0"/>
              <a:t>in University Campus Wireless LANs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altLang="zh-TW" dirty="0" smtClean="0"/>
              <a:t>Wei-Jen Hsu, Debojyoti Dutta, and Ahmed Helmy</a:t>
            </a:r>
          </a:p>
          <a:p>
            <a:r>
              <a:rPr lang="fr-FR" altLang="zh-TW" dirty="0" smtClean="0"/>
              <a:t>IEEE Transactions on Mobile Computing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56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Case Study: Message </a:t>
            </a:r>
            <a:r>
              <a:rPr lang="en-US" altLang="zh-TW" dirty="0"/>
              <a:t>D</a:t>
            </a:r>
            <a:r>
              <a:rPr lang="en-US" altLang="zh-TW" dirty="0" smtClean="0"/>
              <a:t>issemination in </a:t>
            </a:r>
            <a:r>
              <a:rPr lang="en-US" altLang="zh-TW" dirty="0"/>
              <a:t>M</a:t>
            </a:r>
            <a:r>
              <a:rPr lang="en-US" altLang="zh-TW" dirty="0" smtClean="0"/>
              <a:t>obile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each group with more than 5 members, randomly pick 20 % nodes as the source nodes sending out a message to all other members in the same group</a:t>
            </a:r>
          </a:p>
          <a:p>
            <a:endParaRPr lang="zh-TW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12976"/>
            <a:ext cx="4752528" cy="355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Compared with Our </a:t>
            </a:r>
            <a:r>
              <a:rPr lang="en-US" altLang="zh-TW" dirty="0"/>
              <a:t>P</a:t>
            </a:r>
            <a:r>
              <a:rPr lang="en-US" altLang="zh-TW" dirty="0" smtClean="0"/>
              <a:t>ropose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Difference </a:t>
            </a:r>
          </a:p>
          <a:p>
            <a:pPr lvl="1"/>
            <a:r>
              <a:rPr lang="en-US" altLang="zh-TW" dirty="0" smtClean="0"/>
              <a:t>In this paper, the users are from a specific campus</a:t>
            </a:r>
          </a:p>
          <a:p>
            <a:pPr lvl="1"/>
            <a:r>
              <a:rPr lang="en-US" altLang="zh-TW" dirty="0" smtClean="0"/>
              <a:t>Location based clustering (buildings)</a:t>
            </a:r>
          </a:p>
          <a:p>
            <a:r>
              <a:rPr lang="en-US" altLang="zh-TW" dirty="0" smtClean="0"/>
              <a:t>Similarity</a:t>
            </a:r>
          </a:p>
          <a:p>
            <a:pPr lvl="1"/>
            <a:r>
              <a:rPr lang="en-US" altLang="zh-TW" dirty="0" smtClean="0"/>
              <a:t>Consider</a:t>
            </a:r>
            <a:r>
              <a:rPr lang="en-US" altLang="zh-TW" dirty="0" smtClean="0"/>
              <a:t> the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online time for a mobile user</a:t>
            </a:r>
            <a:r>
              <a:rPr lang="en-US" altLang="zh-TW" dirty="0" smtClean="0"/>
              <a:t>	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84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Construct representations of user behavior</a:t>
            </a:r>
          </a:p>
          <a:p>
            <a:r>
              <a:rPr lang="en-US" altLang="zh-TW" dirty="0" smtClean="0"/>
              <a:t>Quantify similarity metrics between users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ser mobility on university campuses as a case study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727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4619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19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ssociation matrix representation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48922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verage minimum vector distance (AMVD)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 w="31750">
            <a:noFill/>
          </a:ln>
        </p:spPr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04751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528393" cy="278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3861048"/>
            <a:ext cx="3384375" cy="282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接點 4"/>
          <p:cNvCxnSpPr/>
          <p:nvPr/>
        </p:nvCxnSpPr>
        <p:spPr>
          <a:xfrm>
            <a:off x="5364088" y="1916832"/>
            <a:ext cx="576064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5364088" y="1916832"/>
            <a:ext cx="576064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899591" y="2852936"/>
            <a:ext cx="316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Complexity: </a:t>
            </a:r>
            <a:r>
              <a:rPr lang="en-US" altLang="zh-TW" i="1" dirty="0" smtClean="0">
                <a:solidFill>
                  <a:srgbClr val="FF0000"/>
                </a:solidFill>
              </a:rPr>
              <a:t>O(N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i="1" dirty="0" smtClean="0">
                <a:solidFill>
                  <a:srgbClr val="FF0000"/>
                </a:solidFill>
              </a:rPr>
              <a:t>t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i="1" dirty="0" smtClean="0">
                <a:solidFill>
                  <a:srgbClr val="FF0000"/>
                </a:solidFill>
              </a:rPr>
              <a:t>)</a:t>
            </a:r>
            <a:endParaRPr lang="zh-TW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Summarization 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Singular Value Decomposition (SVD)</a:t>
            </a:r>
          </a:p>
          <a:p>
            <a:endParaRPr lang="en-US" altLang="zh-TW" dirty="0"/>
          </a:p>
          <a:p>
            <a:r>
              <a:rPr lang="en-US" altLang="zh-TW" dirty="0" smtClean="0"/>
              <a:t>Rewrite SVD to: </a:t>
            </a:r>
          </a:p>
          <a:p>
            <a:r>
              <a:rPr lang="en-US" altLang="zh-TW" dirty="0"/>
              <a:t>R</a:t>
            </a:r>
            <a:r>
              <a:rPr lang="en-US" altLang="zh-TW" dirty="0" smtClean="0"/>
              <a:t>ank-k approximation of matrix X :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08" y="2219076"/>
            <a:ext cx="2592680" cy="47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70" y="2611870"/>
            <a:ext cx="1944608" cy="89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40968"/>
            <a:ext cx="1774508" cy="101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666395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93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Eigen-Behavior Distance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5400600" cy="108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766353" y="2996952"/>
                <a:ext cx="2592288" cy="1100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type m:val="lin"/>
                          <m:ctrlPr>
                            <a:rPr lang="en-US" altLang="zh-TW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400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zh-TW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zh-TW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2400" b="0" i="1" smtClean="0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3" y="2996952"/>
                <a:ext cx="2592288" cy="11005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59" y="4581128"/>
            <a:ext cx="7597250" cy="50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01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Clustering Users by Eigen-Behavior Vectors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Reduce the distance calculation from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</a:rPr>
              <a:t>O(N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i="1" dirty="0" smtClean="0">
                <a:solidFill>
                  <a:srgbClr val="FF0000"/>
                </a:solidFill>
              </a:rPr>
              <a:t>t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i="1" dirty="0" smtClean="0">
                <a:solidFill>
                  <a:srgbClr val="FF0000"/>
                </a:solidFill>
              </a:rPr>
              <a:t>) </a:t>
            </a:r>
            <a:r>
              <a:rPr lang="en-US" altLang="zh-TW" dirty="0" smtClean="0">
                <a:solidFill>
                  <a:srgbClr val="FF0000"/>
                </a:solidFill>
              </a:rPr>
              <a:t>to </a:t>
            </a:r>
            <a:r>
              <a:rPr lang="en-US" altLang="zh-TW" i="1" dirty="0" smtClean="0">
                <a:solidFill>
                  <a:srgbClr val="FF0000"/>
                </a:solidFill>
              </a:rPr>
              <a:t>O(N</a:t>
            </a:r>
            <a:r>
              <a:rPr lang="en-US" altLang="zh-TW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i="1" dirty="0" smtClean="0">
                <a:solidFill>
                  <a:srgbClr val="FF0000"/>
                </a:solidFill>
              </a:rPr>
              <a:t>) </a:t>
            </a:r>
            <a:endParaRPr lang="zh-TW" alt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3" y="1641051"/>
            <a:ext cx="825224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36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Clustering Users by Eigen-Behavior Vectors (</a:t>
            </a:r>
            <a:r>
              <a:rPr lang="en-US" altLang="zh-TW" dirty="0" err="1" smtClean="0"/>
              <a:t>conti</a:t>
            </a:r>
            <a:r>
              <a:rPr lang="en-US" altLang="zh-TW" dirty="0" smtClean="0"/>
              <a:t>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The group size follows a power-law distribution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439132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1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202</Words>
  <Application>Microsoft Office PowerPoint</Application>
  <PresentationFormat>如螢幕大小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Structural Analysis of User Association Patterns in University Campus Wireless LANs</vt:lpstr>
      <vt:lpstr>Contributions</vt:lpstr>
      <vt:lpstr>Data Set</vt:lpstr>
      <vt:lpstr>Association matrix representation</vt:lpstr>
      <vt:lpstr>Average minimum vector distance (AMVD)</vt:lpstr>
      <vt:lpstr>Summarization Methods</vt:lpstr>
      <vt:lpstr>Eigen-Behavior Distance</vt:lpstr>
      <vt:lpstr>Clustering Users by Eigen-Behavior Vectors</vt:lpstr>
      <vt:lpstr>Clustering Users by Eigen-Behavior Vectors (conti.)</vt:lpstr>
      <vt:lpstr>Case Study: Message Dissemination in Mobile Networks</vt:lpstr>
      <vt:lpstr>Compared with Our Propose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Analysis of User Association Patterns in University Campus Wireless LANs</dc:title>
  <dc:creator>tim</dc:creator>
  <cp:lastModifiedBy>tim</cp:lastModifiedBy>
  <cp:revision>12</cp:revision>
  <dcterms:created xsi:type="dcterms:W3CDTF">2013-01-17T03:01:28Z</dcterms:created>
  <dcterms:modified xsi:type="dcterms:W3CDTF">2013-01-17T06:45:18Z</dcterms:modified>
</cp:coreProperties>
</file>