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6AA48-55E5-49C8-A3A7-3D9B78721E2B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0DE57-B2FB-4AB0-96D5-CCC622FAD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50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7902-6478-41C8-8FE1-0618A7F37ADE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81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3D51-4D82-4DB0-80AE-56C5C1243D71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1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81D6-4B11-429C-9DB1-8C6918F5D1C7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8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8520-D1C8-4698-840A-317D063E04EB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77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0636-2E95-4C7F-9FEA-CFE113562A1A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0D9-7A51-4E51-A804-84866F553BD0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41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242-A0B2-44B9-AF37-67F6F2D22B78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08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DFB8-6D6A-497B-A40E-C61C1550D614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12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FFF4-84C1-4B32-8D77-26A914310533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35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2739-2FF2-4CE4-AA6E-5D43F5FC3831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4E0-AD5B-4288-867F-2651C8EE3C08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68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5C12-38FD-4298-ABC6-9399F859720B}" type="datetime1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FC48-1BB7-4C84-8791-1D676892F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7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Manycraft</a:t>
            </a:r>
            <a:r>
              <a:rPr lang="en-US" altLang="zh-TW" dirty="0" smtClean="0"/>
              <a:t>: Scaling Minecraft to Millions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NetGames</a:t>
            </a:r>
            <a:r>
              <a:rPr lang="en-US" altLang="zh-TW" dirty="0" smtClean="0"/>
              <a:t> 2013</a:t>
            </a:r>
          </a:p>
          <a:p>
            <a:r>
              <a:rPr lang="en-US" altLang="zh-TW" dirty="0" smtClean="0"/>
              <a:t>R. </a:t>
            </a:r>
            <a:r>
              <a:rPr lang="en-US" altLang="zh-TW" dirty="0" err="1" smtClean="0"/>
              <a:t>Diaconu</a:t>
            </a:r>
            <a:r>
              <a:rPr lang="en-US" altLang="zh-TW" dirty="0" smtClean="0"/>
              <a:t>, J. Keller, M. Valero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0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Minecraft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Three type</a:t>
            </a:r>
          </a:p>
          <a:p>
            <a:r>
              <a:rPr lang="en-US" altLang="zh-TW" dirty="0" smtClean="0"/>
              <a:t>Map(Only difference, only to close enough)</a:t>
            </a:r>
          </a:p>
          <a:p>
            <a:pPr lvl="1"/>
            <a:r>
              <a:rPr lang="en-US" altLang="zh-TW" dirty="0" smtClean="0"/>
              <a:t>Player changes position</a:t>
            </a:r>
          </a:p>
          <a:p>
            <a:pPr lvl="1"/>
            <a:r>
              <a:rPr lang="en-US" altLang="zh-TW" dirty="0" smtClean="0"/>
              <a:t>Blocks around the player is changed</a:t>
            </a:r>
          </a:p>
          <a:p>
            <a:r>
              <a:rPr lang="en-US" altLang="zh-TW" dirty="0" smtClean="0"/>
              <a:t>Entities(Only to close enough)</a:t>
            </a:r>
          </a:p>
          <a:p>
            <a:pPr lvl="1"/>
            <a:r>
              <a:rPr lang="en-US" altLang="zh-TW" dirty="0" smtClean="0"/>
              <a:t>When a player or mob moves, chat, other actions</a:t>
            </a:r>
          </a:p>
          <a:p>
            <a:r>
              <a:rPr lang="en-US" altLang="zh-TW" dirty="0" smtClean="0"/>
              <a:t>Control</a:t>
            </a:r>
          </a:p>
          <a:p>
            <a:pPr lvl="1"/>
            <a:r>
              <a:rPr lang="en-US" altLang="zh-TW" dirty="0" smtClean="0"/>
              <a:t>Keep alive message, cycle events(day-night alter)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Evaluating </a:t>
            </a:r>
            <a:r>
              <a:rPr lang="en-US" altLang="zh-TW" dirty="0" err="1" smtClean="0"/>
              <a:t>minecraft</a:t>
            </a:r>
            <a:r>
              <a:rPr lang="en-US" altLang="zh-TW" dirty="0" smtClean="0"/>
              <a:t> scalability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7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Setup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Make a very simple world</a:t>
            </a:r>
          </a:p>
          <a:p>
            <a:pPr lvl="1"/>
            <a:r>
              <a:rPr lang="en-US" altLang="zh-TW" dirty="0" smtClean="0"/>
              <a:t>No mobs</a:t>
            </a:r>
          </a:p>
          <a:p>
            <a:pPr lvl="1"/>
            <a:r>
              <a:rPr lang="en-US" altLang="zh-TW" dirty="0" smtClean="0"/>
              <a:t>All flat, simple world</a:t>
            </a:r>
          </a:p>
          <a:p>
            <a:pPr lvl="1"/>
            <a:r>
              <a:rPr lang="en-US" altLang="zh-TW" dirty="0" smtClean="0"/>
              <a:t>Simulated player don’t chat, mine, craft</a:t>
            </a:r>
          </a:p>
          <a:p>
            <a:pPr lvl="1"/>
            <a:r>
              <a:rPr lang="en-US" altLang="zh-TW" dirty="0" smtClean="0"/>
              <a:t>Set view distance to minimum</a:t>
            </a:r>
          </a:p>
          <a:p>
            <a:r>
              <a:rPr lang="en-US" altLang="zh-TW" dirty="0" smtClean="0"/>
              <a:t>Player movements</a:t>
            </a:r>
          </a:p>
          <a:p>
            <a:pPr lvl="1"/>
            <a:r>
              <a:rPr lang="en-US" altLang="zh-TW" dirty="0" smtClean="0"/>
              <a:t>Slowly randomly walking</a:t>
            </a:r>
          </a:p>
          <a:p>
            <a:pPr lvl="1"/>
            <a:r>
              <a:rPr lang="en-US" altLang="zh-TW" dirty="0" smtClean="0"/>
              <a:t>Moving fast in a given direction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5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Throughput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3.5KBps/3KBPS per client</a:t>
            </a:r>
          </a:p>
          <a:p>
            <a:pPr lvl="1"/>
            <a:r>
              <a:rPr lang="en-US" altLang="zh-TW" dirty="0" smtClean="0"/>
              <a:t>20K players for 500Mbps(Less when map is more complicated)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01742"/>
            <a:ext cx="4968552" cy="374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1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Memory Usage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1500 player for 24G RAM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276872"/>
            <a:ext cx="548802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76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CPU Load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Both grow linearly </a:t>
            </a:r>
          </a:p>
          <a:p>
            <a:pPr lvl="1"/>
            <a:r>
              <a:rPr lang="en-US" altLang="zh-TW" dirty="0" smtClean="0"/>
              <a:t>About 1000 players for 8-core CPU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14" y="2636912"/>
            <a:ext cx="5521150" cy="41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23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Map complexity is not the major bottleneck</a:t>
            </a:r>
          </a:p>
          <a:p>
            <a:r>
              <a:rPr lang="en-US" altLang="zh-TW" dirty="0" smtClean="0"/>
              <a:t>To reach above ten thousand players</a:t>
            </a:r>
          </a:p>
          <a:p>
            <a:pPr lvl="1"/>
            <a:r>
              <a:rPr lang="en-US" altLang="zh-TW" dirty="0" smtClean="0"/>
              <a:t>Go distributed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88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Manycraft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01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Manycraft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Each player runs both server and client</a:t>
            </a:r>
          </a:p>
          <a:p>
            <a:pPr lvl="1"/>
            <a:r>
              <a:rPr lang="en-US" altLang="zh-TW" dirty="0" smtClean="0"/>
              <a:t>With a proxy used by </a:t>
            </a:r>
            <a:r>
              <a:rPr lang="en-US" altLang="zh-TW" dirty="0" err="1" smtClean="0"/>
              <a:t>Kiwano</a:t>
            </a:r>
            <a:endParaRPr lang="en-US" altLang="zh-TW" dirty="0" smtClean="0"/>
          </a:p>
          <a:p>
            <a:r>
              <a:rPr lang="en-US" altLang="zh-TW" dirty="0" smtClean="0"/>
              <a:t>Minecraft server </a:t>
            </a:r>
            <a:r>
              <a:rPr lang="en-US" altLang="zh-TW" dirty="0" err="1" smtClean="0"/>
              <a:t>modded</a:t>
            </a:r>
            <a:r>
              <a:rPr lang="en-US" altLang="zh-TW" dirty="0" smtClean="0"/>
              <a:t> with “</a:t>
            </a:r>
            <a:r>
              <a:rPr lang="en-US" altLang="zh-TW" dirty="0" err="1" smtClean="0"/>
              <a:t>Bukkit</a:t>
            </a:r>
            <a:r>
              <a:rPr lang="en-US" altLang="zh-TW" dirty="0" smtClean="0"/>
              <a:t>”</a:t>
            </a:r>
          </a:p>
          <a:p>
            <a:pPr lvl="1"/>
            <a:r>
              <a:rPr lang="en-US" altLang="zh-TW" dirty="0" smtClean="0"/>
              <a:t>A add-on to modify the server behavior</a:t>
            </a:r>
          </a:p>
          <a:p>
            <a:pPr lvl="1"/>
            <a:r>
              <a:rPr lang="en-US" altLang="zh-TW" dirty="0" smtClean="0"/>
              <a:t>Divert the entity messages to </a:t>
            </a:r>
            <a:r>
              <a:rPr lang="en-US" altLang="zh-TW" dirty="0" err="1" smtClean="0"/>
              <a:t>Kiwano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Kiwano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Split entities according to their geographical proximity</a:t>
            </a:r>
          </a:p>
          <a:p>
            <a:pPr lvl="1"/>
            <a:r>
              <a:rPr lang="en-US" altLang="zh-TW" dirty="0" smtClean="0"/>
              <a:t>User distributed Delaunay triangulation</a:t>
            </a:r>
          </a:p>
          <a:p>
            <a:r>
              <a:rPr lang="en-US" altLang="zh-TW" dirty="0" smtClean="0"/>
              <a:t>Provide API to hide the distributed nature from developer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61250"/>
            <a:ext cx="2952328" cy="25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41" y="3789040"/>
            <a:ext cx="3307175" cy="29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78" y="1268760"/>
            <a:ext cx="4752528" cy="524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3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Bridging Minecraft to </a:t>
            </a:r>
            <a:r>
              <a:rPr lang="en-US" altLang="zh-TW" dirty="0" err="1" smtClean="0"/>
              <a:t>Kiwano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Other entities are all viewed as mobs</a:t>
            </a:r>
          </a:p>
          <a:p>
            <a:pPr lvl="1"/>
            <a:r>
              <a:rPr lang="en-US" altLang="zh-TW" dirty="0" smtClean="0"/>
              <a:t>Including other players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07083" cy="364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Bridging Minecraft to </a:t>
            </a:r>
            <a:r>
              <a:rPr lang="en-US" altLang="zh-TW" dirty="0" err="1" smtClean="0"/>
              <a:t>Kiwano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353469"/>
            <a:ext cx="7448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1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Author claims that they support unlimited number of players</a:t>
            </a:r>
          </a:p>
          <a:p>
            <a:pPr lvl="1"/>
            <a:r>
              <a:rPr lang="en-US" altLang="zh-TW" dirty="0" smtClean="0"/>
              <a:t>Assumption based on </a:t>
            </a:r>
            <a:r>
              <a:rPr lang="en-US" altLang="zh-TW" dirty="0" err="1" smtClean="0"/>
              <a:t>Kiwano</a:t>
            </a:r>
            <a:endParaRPr lang="en-US" altLang="zh-TW" dirty="0" smtClean="0"/>
          </a:p>
          <a:p>
            <a:r>
              <a:rPr lang="en-US" altLang="zh-TW" dirty="0" smtClean="0"/>
              <a:t>No evaluation is given</a:t>
            </a:r>
          </a:p>
          <a:p>
            <a:pPr lvl="1"/>
            <a:r>
              <a:rPr lang="en-US" altLang="zh-TW" dirty="0" smtClean="0"/>
              <a:t>No evaluation on extra overhead caused by </a:t>
            </a:r>
            <a:r>
              <a:rPr lang="en-US" altLang="zh-TW" dirty="0" err="1" smtClean="0"/>
              <a:t>Kiwano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No overall system evaluation</a:t>
            </a:r>
          </a:p>
          <a:p>
            <a:pPr lvl="1"/>
            <a:r>
              <a:rPr lang="en-US" altLang="zh-TW" dirty="0" smtClean="0"/>
              <a:t>Neither in the </a:t>
            </a:r>
            <a:r>
              <a:rPr lang="en-US" altLang="zh-TW" dirty="0" err="1" smtClean="0"/>
              <a:t>Kiwano</a:t>
            </a:r>
            <a:r>
              <a:rPr lang="en-US" altLang="zh-TW" dirty="0" smtClean="0"/>
              <a:t> paper</a:t>
            </a:r>
          </a:p>
          <a:p>
            <a:r>
              <a:rPr lang="en-US" altLang="zh-TW" dirty="0" smtClean="0"/>
              <a:t>Fun to read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02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1606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3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altLang="zh-TW" dirty="0" smtClean="0"/>
              <a:t>Author try to modify a popular game called “Minecraft”</a:t>
            </a:r>
          </a:p>
          <a:p>
            <a:pPr lvl="1"/>
            <a:r>
              <a:rPr lang="en-US" altLang="zh-TW" dirty="0" smtClean="0"/>
              <a:t>Called “</a:t>
            </a:r>
            <a:r>
              <a:rPr lang="en-US" altLang="zh-TW" dirty="0" err="1" smtClean="0"/>
              <a:t>Manycraft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 They claim that it can support unlimited number players</a:t>
            </a:r>
          </a:p>
          <a:p>
            <a:pPr lvl="1"/>
            <a:r>
              <a:rPr lang="en-US" altLang="zh-TW" dirty="0" smtClean="0"/>
              <a:t>The largest current server can only support thousands</a:t>
            </a:r>
          </a:p>
          <a:p>
            <a:r>
              <a:rPr lang="en-US" altLang="zh-TW" dirty="0" smtClean="0"/>
              <a:t>No clear evaluation is given on their final implementation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7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Typical Scale Up Solutions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Zoning</a:t>
            </a:r>
          </a:p>
          <a:p>
            <a:r>
              <a:rPr lang="en-US" altLang="zh-TW" dirty="0" err="1" smtClean="0"/>
              <a:t>Sharding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“</a:t>
            </a:r>
            <a:r>
              <a:rPr lang="zh-TW" altLang="en-US" dirty="0" smtClean="0"/>
              <a:t>全新伺服器火熱加開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Instancing</a:t>
            </a:r>
          </a:p>
          <a:p>
            <a:pPr lvl="1"/>
            <a:r>
              <a:rPr lang="en-US" altLang="zh-TW" dirty="0" smtClean="0"/>
              <a:t>Dungeon in </a:t>
            </a:r>
            <a:r>
              <a:rPr lang="en-US" altLang="zh-TW" dirty="0" err="1" smtClean="0"/>
              <a:t>WoW</a:t>
            </a:r>
            <a:endParaRPr lang="en-US" altLang="zh-TW" dirty="0" smtClean="0"/>
          </a:p>
          <a:p>
            <a:r>
              <a:rPr lang="en-US" altLang="zh-TW" dirty="0" smtClean="0"/>
              <a:t>P2P solutions</a:t>
            </a:r>
          </a:p>
          <a:p>
            <a:pPr lvl="1"/>
            <a:r>
              <a:rPr lang="en-US" altLang="zh-TW" dirty="0" smtClean="0"/>
              <a:t>Not suited for frequent player movement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3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Kiwano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Author use “</a:t>
            </a:r>
            <a:r>
              <a:rPr lang="en-US" altLang="zh-TW" dirty="0" err="1" smtClean="0"/>
              <a:t>Kiwano</a:t>
            </a:r>
            <a:r>
              <a:rPr lang="en-US" altLang="zh-TW" dirty="0" smtClean="0"/>
              <a:t>”</a:t>
            </a:r>
          </a:p>
          <a:p>
            <a:pPr lvl="1"/>
            <a:r>
              <a:rPr lang="en-US" altLang="zh-TW" dirty="0" smtClean="0"/>
              <a:t>A distributed infrastructure for virtual worlds by the some of the authors</a:t>
            </a:r>
          </a:p>
          <a:p>
            <a:pPr lvl="1"/>
            <a:r>
              <a:rPr lang="en-US" altLang="zh-TW" i="1" dirty="0" smtClean="0"/>
              <a:t>High Performance Computing and Simulation (HPCS), 2013 International Conference on</a:t>
            </a:r>
            <a:r>
              <a:rPr lang="en-US" altLang="zh-TW" dirty="0" smtClean="0"/>
              <a:t>. IEEE, 2013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8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Minecraft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Minecraft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Server</a:t>
            </a:r>
          </a:p>
          <a:p>
            <a:pPr lvl="1"/>
            <a:r>
              <a:rPr lang="en-US" altLang="zh-TW" dirty="0" smtClean="0"/>
              <a:t>50ms tick</a:t>
            </a:r>
          </a:p>
          <a:p>
            <a:pPr lvl="1"/>
            <a:r>
              <a:rPr lang="en-US" altLang="zh-TW" dirty="0" smtClean="0"/>
              <a:t>Update world physics, mobs’ behavior, change in the surrounding of each specific player</a:t>
            </a:r>
          </a:p>
          <a:p>
            <a:r>
              <a:rPr lang="en-US" altLang="zh-TW" dirty="0" smtClean="0"/>
              <a:t>Client</a:t>
            </a:r>
          </a:p>
          <a:p>
            <a:pPr lvl="1"/>
            <a:r>
              <a:rPr lang="en-US" altLang="zh-TW" dirty="0" smtClean="0"/>
              <a:t>Send position, block destruction…</a:t>
            </a:r>
            <a:r>
              <a:rPr lang="en-US" altLang="zh-TW" dirty="0" err="1" smtClean="0"/>
              <a:t>e.t.c</a:t>
            </a:r>
            <a:r>
              <a:rPr lang="en-US" altLang="zh-TW" dirty="0" smtClean="0"/>
              <a:t> to server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FC48-1BB7-4C84-8791-1D676892F74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5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426</Words>
  <Application>Microsoft Office PowerPoint</Application>
  <PresentationFormat>如螢幕大小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Manycraft: Scaling Minecraft to Millions</vt:lpstr>
      <vt:lpstr>Introduction</vt:lpstr>
      <vt:lpstr>Introduction</vt:lpstr>
      <vt:lpstr>Introduction</vt:lpstr>
      <vt:lpstr>Related work</vt:lpstr>
      <vt:lpstr>Typical Scale Up Solutions</vt:lpstr>
      <vt:lpstr>Kiwano</vt:lpstr>
      <vt:lpstr>Minecraft</vt:lpstr>
      <vt:lpstr>Minecraft</vt:lpstr>
      <vt:lpstr>Minecraft Protocol</vt:lpstr>
      <vt:lpstr>Evaluating minecraft scalability</vt:lpstr>
      <vt:lpstr>Experimental Setup</vt:lpstr>
      <vt:lpstr>Throughput</vt:lpstr>
      <vt:lpstr>Memory Usage</vt:lpstr>
      <vt:lpstr>CPU Load</vt:lpstr>
      <vt:lpstr>Conclusion</vt:lpstr>
      <vt:lpstr>Manycraft</vt:lpstr>
      <vt:lpstr>Manycraft</vt:lpstr>
      <vt:lpstr>Kiwano</vt:lpstr>
      <vt:lpstr>Architecture</vt:lpstr>
      <vt:lpstr>Bridging Minecraft to Kiwano</vt:lpstr>
      <vt:lpstr>Bridging Minecraft to Kiwano(cont.)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Manycraft: Scaling Minecraft to Millions</dc:title>
  <dc:creator>TK421</dc:creator>
  <cp:lastModifiedBy>TK421</cp:lastModifiedBy>
  <cp:revision>123</cp:revision>
  <dcterms:created xsi:type="dcterms:W3CDTF">2014-10-30T15:36:59Z</dcterms:created>
  <dcterms:modified xsi:type="dcterms:W3CDTF">2014-10-30T17:28:38Z</dcterms:modified>
</cp:coreProperties>
</file>