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73" r:id="rId11"/>
    <p:sldId id="276" r:id="rId12"/>
    <p:sldId id="275" r:id="rId13"/>
    <p:sldId id="277" r:id="rId14"/>
    <p:sldId id="278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DF16-CA1E-44DE-9376-174C6B3231CA}" type="datetimeFigureOut">
              <a:rPr lang="zh-TW" altLang="en-US" smtClean="0"/>
              <a:t>2012/11/1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99B-5949-4D54-BD33-C85234C0BE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DF16-CA1E-44DE-9376-174C6B3231CA}" type="datetimeFigureOut">
              <a:rPr lang="zh-TW" altLang="en-US" smtClean="0"/>
              <a:t>2012/11/1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99B-5949-4D54-BD33-C85234C0BE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DF16-CA1E-44DE-9376-174C6B3231CA}" type="datetimeFigureOut">
              <a:rPr lang="zh-TW" altLang="en-US" smtClean="0"/>
              <a:t>2012/11/1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99B-5949-4D54-BD33-C85234C0BE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DF16-CA1E-44DE-9376-174C6B3231CA}" type="datetimeFigureOut">
              <a:rPr lang="zh-TW" altLang="en-US" smtClean="0"/>
              <a:t>2012/11/1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99B-5949-4D54-BD33-C85234C0BE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DF16-CA1E-44DE-9376-174C6B3231CA}" type="datetimeFigureOut">
              <a:rPr lang="zh-TW" altLang="en-US" smtClean="0"/>
              <a:t>2012/11/1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99B-5949-4D54-BD33-C85234C0BE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DF16-CA1E-44DE-9376-174C6B3231CA}" type="datetimeFigureOut">
              <a:rPr lang="zh-TW" altLang="en-US" smtClean="0"/>
              <a:t>2012/11/1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99B-5949-4D54-BD33-C85234C0BE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DF16-CA1E-44DE-9376-174C6B3231CA}" type="datetimeFigureOut">
              <a:rPr lang="zh-TW" altLang="en-US" smtClean="0"/>
              <a:t>2012/11/1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99B-5949-4D54-BD33-C85234C0BE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DF16-CA1E-44DE-9376-174C6B3231CA}" type="datetimeFigureOut">
              <a:rPr lang="zh-TW" altLang="en-US" smtClean="0"/>
              <a:t>2012/11/1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99B-5949-4D54-BD33-C85234C0BE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DF16-CA1E-44DE-9376-174C6B3231CA}" type="datetimeFigureOut">
              <a:rPr lang="zh-TW" altLang="en-US" smtClean="0"/>
              <a:t>2012/11/1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99B-5949-4D54-BD33-C85234C0BE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DF16-CA1E-44DE-9376-174C6B3231CA}" type="datetimeFigureOut">
              <a:rPr lang="zh-TW" altLang="en-US" smtClean="0"/>
              <a:t>2012/11/1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99B-5949-4D54-BD33-C85234C0BE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DF16-CA1E-44DE-9376-174C6B3231CA}" type="datetimeFigureOut">
              <a:rPr lang="zh-TW" altLang="en-US" smtClean="0"/>
              <a:t>2012/11/1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DF299B-5949-4D54-BD33-C85234C0BE6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D3DF16-CA1E-44DE-9376-174C6B3231CA}" type="datetimeFigureOut">
              <a:rPr lang="zh-TW" altLang="en-US" smtClean="0"/>
              <a:t>2012/11/1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DF299B-5949-4D54-BD33-C85234C0BE6B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i="1" dirty="0" err="1"/>
              <a:t>Jetway</a:t>
            </a:r>
            <a:r>
              <a:rPr lang="en-US" altLang="zh-TW" i="1" dirty="0"/>
              <a:t>: </a:t>
            </a:r>
            <a:r>
              <a:rPr lang="en-US" altLang="zh-TW" dirty="0"/>
              <a:t>Minimizing Costs on</a:t>
            </a:r>
            <a:br>
              <a:rPr lang="en-US" altLang="zh-TW" dirty="0"/>
            </a:br>
            <a:r>
              <a:rPr lang="en-US" altLang="zh-TW" dirty="0"/>
              <a:t>Inter-Datacenter Video Traffic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15279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Yuan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Feng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Baochun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Li</a:t>
            </a:r>
          </a:p>
          <a:p>
            <a:r>
              <a:rPr lang="en-US" altLang="zh-TW" dirty="0" smtClean="0"/>
              <a:t>Department of Electrical and Computer</a:t>
            </a:r>
          </a:p>
          <a:p>
            <a:r>
              <a:rPr lang="en-US" altLang="zh-TW" dirty="0" smtClean="0"/>
              <a:t>Engineering</a:t>
            </a:r>
          </a:p>
          <a:p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</a:rPr>
              <a:t>Bo Li</a:t>
            </a:r>
          </a:p>
          <a:p>
            <a:r>
              <a:rPr lang="en-US" altLang="zh-TW" dirty="0"/>
              <a:t>Department of Computer Science</a:t>
            </a:r>
          </a:p>
          <a:p>
            <a:r>
              <a:rPr lang="en-US" altLang="zh-TW" dirty="0"/>
              <a:t>Hong Kong University of Science and</a:t>
            </a:r>
          </a:p>
          <a:p>
            <a:r>
              <a:rPr lang="en-US" altLang="zh-TW" dirty="0" smtClean="0"/>
              <a:t>Technology</a:t>
            </a:r>
          </a:p>
          <a:p>
            <a:r>
              <a:rPr lang="en-US" altLang="zh-TW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ACM MM’ 12</a:t>
            </a:r>
            <a:endParaRPr lang="zh-TW" altLang="en-US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27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Formulating problem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optimization problem is equivalent to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But we need to utilize the already paid traffic volume as much as possible </a:t>
            </a:r>
          </a:p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74028"/>
            <a:ext cx="5153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6827664" cy="255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96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Fully utilizing already paid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Disperse the congestion of flows</a:t>
            </a:r>
          </a:p>
          <a:p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37" y="2420888"/>
            <a:ext cx="70199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73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Minimize additional cost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Try to minimize cost on each flow</a:t>
            </a:r>
          </a:p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83" y="2348880"/>
            <a:ext cx="7254233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99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Jetway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77" y="124836"/>
            <a:ext cx="6492627" cy="676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263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q-</a:t>
            </a:r>
            <a:r>
              <a:rPr lang="en-US" altLang="zh-TW" dirty="0" err="1" smtClean="0"/>
              <a:t>th</a:t>
            </a:r>
            <a:r>
              <a:rPr lang="en-US" altLang="zh-TW" dirty="0" smtClean="0"/>
              <a:t> percentile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q * </a:t>
            </a:r>
            <a:r>
              <a:rPr lang="en-US" altLang="zh-TW" dirty="0" err="1" smtClean="0"/>
              <a:t>Ith</a:t>
            </a:r>
            <a:r>
              <a:rPr lang="zh-TW" altLang="en-US" dirty="0" smtClean="0"/>
              <a:t> </a:t>
            </a:r>
            <a:r>
              <a:rPr lang="en-US" altLang="zh-TW" dirty="0" smtClean="0"/>
              <a:t>value</a:t>
            </a:r>
            <a:endParaRPr lang="en-US" altLang="zh-TW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70294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2675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845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Implementation</a:t>
            </a:r>
          </a:p>
          <a:p>
            <a:r>
              <a:rPr lang="en-US" altLang="zh-TW" dirty="0" smtClean="0"/>
              <a:t>Experiments in the Amazon EC2</a:t>
            </a:r>
          </a:p>
          <a:p>
            <a:r>
              <a:rPr lang="en-US" altLang="zh-TW" dirty="0" smtClean="0"/>
              <a:t>Simulation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1943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C++</a:t>
            </a:r>
          </a:p>
          <a:p>
            <a:r>
              <a:rPr lang="en-US" altLang="zh-TW" dirty="0" smtClean="0"/>
              <a:t>Actual video traffic</a:t>
            </a:r>
          </a:p>
          <a:p>
            <a:r>
              <a:rPr lang="en-US" altLang="zh-TW" dirty="0" smtClean="0"/>
              <a:t>Paths: single-hop, multi-hop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2868"/>
            <a:ext cx="6120680" cy="34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82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Amazon EC2 Cloud</a:t>
            </a:r>
          </a:p>
          <a:p>
            <a:pPr lvl="1"/>
            <a:r>
              <a:rPr lang="en-US" altLang="zh-TW" dirty="0" smtClean="0"/>
              <a:t>7 standard on-demand medium instances</a:t>
            </a:r>
          </a:p>
          <a:p>
            <a:pPr lvl="1"/>
            <a:r>
              <a:rPr lang="en-US" altLang="zh-TW" dirty="0" smtClean="0"/>
              <a:t>2 compute unit</a:t>
            </a:r>
          </a:p>
          <a:p>
            <a:pPr lvl="1"/>
            <a:r>
              <a:rPr lang="en-US" altLang="zh-TW" dirty="0" smtClean="0"/>
              <a:t>1.7 GB memory</a:t>
            </a:r>
          </a:p>
          <a:p>
            <a:pPr lvl="1"/>
            <a:r>
              <a:rPr lang="en-US" altLang="zh-TW" dirty="0" smtClean="0"/>
              <a:t>Self defined capacities and costs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30" y="4077072"/>
            <a:ext cx="55504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034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Videos</a:t>
            </a:r>
          </a:p>
          <a:p>
            <a:pPr lvl="1"/>
            <a:r>
              <a:rPr lang="en-US" altLang="zh-TW" dirty="0" smtClean="0"/>
              <a:t>3 SD between [500, 800] MB</a:t>
            </a:r>
          </a:p>
          <a:p>
            <a:pPr lvl="1"/>
            <a:r>
              <a:rPr lang="en-US" altLang="zh-TW" dirty="0" smtClean="0"/>
              <a:t>7 HD between [2, 4] GB</a:t>
            </a:r>
          </a:p>
          <a:p>
            <a:r>
              <a:rPr lang="en-US" altLang="zh-TW" dirty="0" smtClean="0"/>
              <a:t>Transmission rate [2.22, 17.78] Mbps</a:t>
            </a:r>
          </a:p>
          <a:p>
            <a:r>
              <a:rPr lang="en-US" altLang="zh-TW" dirty="0" smtClean="0"/>
              <a:t>Source and destination random selected from all datacenters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3298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 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Time slotted minimum cost algorithm (TSMC)</a:t>
            </a:r>
          </a:p>
          <a:p>
            <a:pPr lvl="1"/>
            <a:r>
              <a:rPr lang="en-US" altLang="zh-TW" dirty="0" smtClean="0"/>
              <a:t>Algorithm 2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" y="3384376"/>
            <a:ext cx="913276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33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Cloud providers</a:t>
            </a:r>
          </a:p>
          <a:p>
            <a:r>
              <a:rPr lang="en-US" altLang="zh-TW" dirty="0" smtClean="0"/>
              <a:t>HD videos real time streaming</a:t>
            </a:r>
          </a:p>
          <a:p>
            <a:r>
              <a:rPr lang="en-US" altLang="zh-TW" dirty="0" smtClean="0"/>
              <a:t>CDN services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4403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Simulation 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20 datacenters</a:t>
            </a:r>
          </a:p>
          <a:p>
            <a:r>
              <a:rPr lang="en-US" altLang="zh-TW" dirty="0" smtClean="0"/>
              <a:t>Run 20 times</a:t>
            </a:r>
          </a:p>
          <a:p>
            <a:r>
              <a:rPr lang="en-US" altLang="zh-TW" dirty="0" smtClean="0"/>
              <a:t>100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-percentile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95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-percentile</a:t>
            </a:r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9006344" cy="330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972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Simulation result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100</a:t>
            </a:r>
            <a:r>
              <a:rPr lang="en-US" altLang="zh-TW" baseline="30000" dirty="0"/>
              <a:t>th</a:t>
            </a:r>
            <a:r>
              <a:rPr lang="en-US" altLang="zh-TW" dirty="0"/>
              <a:t>-percentile </a:t>
            </a:r>
            <a:r>
              <a:rPr lang="en-US" altLang="zh-TW" dirty="0" err="1"/>
              <a:t>v.s</a:t>
            </a:r>
            <a:r>
              <a:rPr lang="en-US" altLang="zh-TW" dirty="0"/>
              <a:t>. </a:t>
            </a:r>
            <a:r>
              <a:rPr lang="en-US" altLang="zh-TW" dirty="0" smtClean="0"/>
              <a:t>95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-percentile</a:t>
            </a:r>
            <a:endParaRPr lang="en-US" altLang="zh-TW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9095933" cy="349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495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Some of traffic volumes can be transferred for free</a:t>
            </a:r>
          </a:p>
          <a:p>
            <a:r>
              <a:rPr lang="en-US" altLang="zh-TW" dirty="0" smtClean="0"/>
              <a:t>Minimize costs on inter-datacenter video traffic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292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Cloud providers rely on multiple ISPs to connect their geographically dispersed datacenters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How to  minimize costs on inter-datacenter traffic?</a:t>
            </a: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3429000"/>
            <a:ext cx="67246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73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Charging Model	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q</a:t>
            </a:r>
            <a:r>
              <a:rPr lang="en-US" altLang="zh-TW" dirty="0" smtClean="0"/>
              <a:t>-</a:t>
            </a:r>
            <a:r>
              <a:rPr lang="en-US" altLang="zh-TW" dirty="0" err="1" smtClean="0"/>
              <a:t>th</a:t>
            </a:r>
            <a:r>
              <a:rPr lang="en-US" altLang="zh-TW" dirty="0" smtClean="0"/>
              <a:t> percentile charging model</a:t>
            </a:r>
          </a:p>
          <a:p>
            <a:pPr lvl="1"/>
            <a:r>
              <a:rPr lang="en-US" altLang="zh-TW" dirty="0" smtClean="0"/>
              <a:t>Predominantly used by ISPs today</a:t>
            </a:r>
          </a:p>
          <a:p>
            <a:pPr lvl="1"/>
            <a:r>
              <a:rPr lang="en-US" altLang="zh-TW" dirty="0" smtClean="0"/>
              <a:t>Sort charging volumes in descending order</a:t>
            </a:r>
          </a:p>
          <a:p>
            <a:pPr lvl="1"/>
            <a:r>
              <a:rPr lang="en-US" altLang="zh-TW" dirty="0" smtClean="0"/>
              <a:t>Pick the first q-</a:t>
            </a:r>
            <a:r>
              <a:rPr lang="en-US" altLang="zh-TW" dirty="0" err="1" smtClean="0"/>
              <a:t>th</a:t>
            </a:r>
            <a:r>
              <a:rPr lang="en-US" altLang="zh-TW" dirty="0" smtClean="0"/>
              <a:t> percentile one as charging volume</a:t>
            </a:r>
          </a:p>
          <a:p>
            <a:pPr lvl="1"/>
            <a:r>
              <a:rPr lang="en-US" altLang="zh-TW" dirty="0" smtClean="0"/>
              <a:t>Ex: 100-th percentile: pick the largest one</a:t>
            </a:r>
          </a:p>
          <a:p>
            <a:r>
              <a:rPr lang="en-US" altLang="zh-TW" dirty="0" smtClean="0"/>
              <a:t>How to assign data flow?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755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Challenge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Time slot 1: r1, r2</a:t>
            </a:r>
          </a:p>
          <a:p>
            <a:r>
              <a:rPr lang="en-US" altLang="zh-TW" dirty="0" smtClean="0"/>
              <a:t>Time slot 2: r3</a:t>
            </a:r>
          </a:p>
          <a:p>
            <a:r>
              <a:rPr lang="en-US" altLang="zh-TW" dirty="0" smtClean="0"/>
              <a:t>Each link capacity: 5</a:t>
            </a:r>
          </a:p>
          <a:p>
            <a:r>
              <a:rPr lang="en-US" altLang="zh-TW" dirty="0" smtClean="0"/>
              <a:t>R1</a:t>
            </a:r>
          </a:p>
          <a:p>
            <a:pPr lvl="1"/>
            <a:r>
              <a:rPr lang="en-US" altLang="zh-TW" dirty="0" smtClean="0"/>
              <a:t>D2-&gt;D1-&gt;D4: 4</a:t>
            </a:r>
          </a:p>
          <a:p>
            <a:pPr lvl="1"/>
            <a:r>
              <a:rPr lang="en-US" altLang="zh-TW" dirty="0" smtClean="0"/>
              <a:t>D2-&gt;D3-&gt;D4: 4</a:t>
            </a:r>
          </a:p>
          <a:p>
            <a:r>
              <a:rPr lang="en-US" altLang="zh-TW" dirty="0" smtClean="0"/>
              <a:t>R2</a:t>
            </a:r>
          </a:p>
          <a:p>
            <a:pPr lvl="1"/>
            <a:r>
              <a:rPr lang="en-US" altLang="zh-TW" dirty="0" smtClean="0"/>
              <a:t>D3-&gt;D1:</a:t>
            </a:r>
            <a:r>
              <a:rPr lang="zh-TW" altLang="en-US" dirty="0" smtClean="0"/>
              <a:t> </a:t>
            </a:r>
            <a:r>
              <a:rPr lang="en-US" altLang="zh-TW" dirty="0" smtClean="0"/>
              <a:t>5</a:t>
            </a:r>
          </a:p>
          <a:p>
            <a:pPr lvl="1"/>
            <a:r>
              <a:rPr lang="en-US" altLang="zh-TW" dirty="0" smtClean="0"/>
              <a:t>D3-&gt;D2-&gt;D1:</a:t>
            </a:r>
            <a:r>
              <a:rPr lang="zh-TW" altLang="en-US" dirty="0" smtClean="0"/>
              <a:t> </a:t>
            </a:r>
            <a:r>
              <a:rPr lang="en-US" altLang="zh-TW" dirty="0" smtClean="0"/>
              <a:t>1</a:t>
            </a:r>
          </a:p>
          <a:p>
            <a:r>
              <a:rPr lang="en-US" altLang="zh-TW" dirty="0" smtClean="0"/>
              <a:t>R3</a:t>
            </a:r>
          </a:p>
          <a:p>
            <a:pPr lvl="1"/>
            <a:r>
              <a:rPr lang="en-US" altLang="zh-TW" dirty="0" smtClean="0"/>
              <a:t>D3-&gt;D4: 5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78677"/>
            <a:ext cx="4273374" cy="340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82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Challenge (cont</a:t>
            </a:r>
            <a:r>
              <a:rPr lang="en-US" altLang="zh-TW" dirty="0"/>
              <a:t>.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Time slot 1: r1, r2</a:t>
            </a:r>
          </a:p>
          <a:p>
            <a:r>
              <a:rPr lang="en-US" altLang="zh-TW" dirty="0" smtClean="0"/>
              <a:t>Time slot 2: r3</a:t>
            </a:r>
          </a:p>
          <a:p>
            <a:r>
              <a:rPr lang="en-US" altLang="zh-TW" dirty="0" smtClean="0"/>
              <a:t>Each link capacity: 5</a:t>
            </a:r>
          </a:p>
          <a:p>
            <a:r>
              <a:rPr lang="en-US" altLang="zh-TW" dirty="0" smtClean="0"/>
              <a:t>R1</a:t>
            </a:r>
          </a:p>
          <a:p>
            <a:pPr lvl="1"/>
            <a:r>
              <a:rPr lang="en-US" altLang="zh-TW" dirty="0" smtClean="0"/>
              <a:t>D2-&gt;D1-&gt;D4: 4</a:t>
            </a:r>
          </a:p>
          <a:p>
            <a:pPr lvl="1"/>
            <a:r>
              <a:rPr lang="en-US" altLang="zh-TW" dirty="0" smtClean="0"/>
              <a:t>D2-&gt;D3-&gt;D4: 4</a:t>
            </a:r>
          </a:p>
          <a:p>
            <a:r>
              <a:rPr lang="en-US" altLang="zh-TW" dirty="0" smtClean="0"/>
              <a:t>R2</a:t>
            </a:r>
          </a:p>
          <a:p>
            <a:pPr lvl="1"/>
            <a:r>
              <a:rPr lang="en-US" altLang="zh-TW" dirty="0" smtClean="0"/>
              <a:t>D3-&gt;D1:</a:t>
            </a:r>
            <a:r>
              <a:rPr lang="zh-TW" altLang="en-US" dirty="0" smtClean="0"/>
              <a:t> </a:t>
            </a:r>
            <a:r>
              <a:rPr lang="en-US" altLang="zh-TW" dirty="0" smtClean="0"/>
              <a:t>5</a:t>
            </a:r>
          </a:p>
          <a:p>
            <a:pPr lvl="1"/>
            <a:r>
              <a:rPr lang="en-US" altLang="zh-TW" dirty="0" smtClean="0"/>
              <a:t>D3-&gt;D2-&gt;D1:</a:t>
            </a:r>
            <a:r>
              <a:rPr lang="zh-TW" altLang="en-US" dirty="0" smtClean="0"/>
              <a:t> </a:t>
            </a:r>
            <a:r>
              <a:rPr lang="en-US" altLang="zh-TW" dirty="0" smtClean="0"/>
              <a:t>1</a:t>
            </a:r>
          </a:p>
          <a:p>
            <a:r>
              <a:rPr lang="en-US" altLang="zh-TW" dirty="0" smtClean="0"/>
              <a:t>R3</a:t>
            </a:r>
          </a:p>
          <a:p>
            <a:pPr lvl="1"/>
            <a:r>
              <a:rPr lang="en-US" altLang="zh-TW" strike="sngStrike" dirty="0" smtClean="0"/>
              <a:t>D3-&gt;D4: 5</a:t>
            </a:r>
          </a:p>
          <a:p>
            <a:pPr lvl="1"/>
            <a:r>
              <a:rPr lang="en-US" altLang="zh-TW" dirty="0" smtClean="0"/>
              <a:t>D3-&gt;D1-&gt;D4: 1</a:t>
            </a:r>
          </a:p>
          <a:p>
            <a:pPr lvl="1"/>
            <a:r>
              <a:rPr lang="en-US" altLang="zh-TW" dirty="0" smtClean="0"/>
              <a:t>D3-&gt;D4: 4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5453264" cy="404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634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Formulating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Cost on one charging period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Amount of flow assigned on link {</a:t>
            </a:r>
            <a:r>
              <a:rPr lang="en-US" altLang="zh-TW" dirty="0" err="1"/>
              <a:t>i</a:t>
            </a:r>
            <a:r>
              <a:rPr lang="en-US" altLang="zh-TW" dirty="0" smtClean="0"/>
              <a:t>, j}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Transmission rate of video flow k</a:t>
            </a:r>
          </a:p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32670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33242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68157"/>
            <a:ext cx="69723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16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Formulating </a:t>
            </a:r>
            <a:r>
              <a:rPr lang="en-US" altLang="zh-TW" dirty="0" smtClean="0"/>
              <a:t>problem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19" y="2420888"/>
            <a:ext cx="68294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28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Formulating </a:t>
            </a:r>
            <a:r>
              <a:rPr lang="en-US" altLang="zh-TW" dirty="0" smtClean="0"/>
              <a:t>problem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100-th percentile charging </a:t>
            </a:r>
            <a:r>
              <a:rPr lang="en-US" altLang="zh-TW" dirty="0" smtClean="0"/>
              <a:t>model</a:t>
            </a:r>
          </a:p>
          <a:p>
            <a:r>
              <a:rPr lang="en-US" altLang="zh-TW" dirty="0" smtClean="0"/>
              <a:t>Cost function on interval t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Which is equivalent to 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98" y="2924943"/>
            <a:ext cx="55721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98" y="4293096"/>
            <a:ext cx="70485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055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</TotalTime>
  <Words>448</Words>
  <Application>Microsoft Office PowerPoint</Application>
  <PresentationFormat>如螢幕大小 (4:3)</PresentationFormat>
  <Paragraphs>113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流線</vt:lpstr>
      <vt:lpstr>Jetway: Minimizing Costs on Inter-Datacenter Video Traffic</vt:lpstr>
      <vt:lpstr>Background</vt:lpstr>
      <vt:lpstr>Introduction</vt:lpstr>
      <vt:lpstr>Charging Model </vt:lpstr>
      <vt:lpstr>Challenge</vt:lpstr>
      <vt:lpstr>Challenge (cont.)</vt:lpstr>
      <vt:lpstr>Formulating problem</vt:lpstr>
      <vt:lpstr>Formulating problem (cont.)</vt:lpstr>
      <vt:lpstr>Formulating problem (cont.)</vt:lpstr>
      <vt:lpstr>Formulating problem (cont.)</vt:lpstr>
      <vt:lpstr>Fully utilizing already paid</vt:lpstr>
      <vt:lpstr>Minimize additional cost</vt:lpstr>
      <vt:lpstr>Jetway</vt:lpstr>
      <vt:lpstr>q-th percentile  </vt:lpstr>
      <vt:lpstr>Evaluation</vt:lpstr>
      <vt:lpstr>Implementation</vt:lpstr>
      <vt:lpstr>Experiments</vt:lpstr>
      <vt:lpstr>Experiments (cont.)</vt:lpstr>
      <vt:lpstr>Experiment result</vt:lpstr>
      <vt:lpstr>Simulation result</vt:lpstr>
      <vt:lpstr>Simulation result (cont.)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Jetway: Minimizing Costs on Inter-Datacenter Video Traffic</dc:title>
  <dc:creator>masnec</dc:creator>
  <cp:lastModifiedBy>masnec</cp:lastModifiedBy>
  <cp:revision>15</cp:revision>
  <dcterms:created xsi:type="dcterms:W3CDTF">2012-11-01T04:53:36Z</dcterms:created>
  <dcterms:modified xsi:type="dcterms:W3CDTF">2012-11-01T07:55:21Z</dcterms:modified>
</cp:coreProperties>
</file>