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0" r:id="rId4"/>
    <p:sldId id="260" r:id="rId5"/>
    <p:sldId id="258" r:id="rId6"/>
    <p:sldId id="259" r:id="rId7"/>
    <p:sldId id="271" r:id="rId8"/>
    <p:sldId id="261" r:id="rId9"/>
    <p:sldId id="262" r:id="rId10"/>
    <p:sldId id="272" r:id="rId11"/>
    <p:sldId id="264" r:id="rId12"/>
    <p:sldId id="265" r:id="rId13"/>
    <p:sldId id="284" r:id="rId14"/>
    <p:sldId id="266" r:id="rId15"/>
    <p:sldId id="267" r:id="rId16"/>
    <p:sldId id="268" r:id="rId17"/>
    <p:sldId id="273" r:id="rId18"/>
    <p:sldId id="275" r:id="rId19"/>
    <p:sldId id="276" r:id="rId20"/>
    <p:sldId id="277" r:id="rId21"/>
    <p:sldId id="278" r:id="rId22"/>
    <p:sldId id="274" r:id="rId23"/>
    <p:sldId id="279" r:id="rId24"/>
    <p:sldId id="281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9340B-FCEB-4564-9DBC-8B9907DBE44B}" type="datetimeFigureOut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2DE9B-3793-4BF3-B07C-490ECD0DC8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06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25A-C097-4C46-8050-07EDCE10D740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3FB-0313-4939-AE08-D9A984DE9AB6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98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1F0E-0A05-406A-B258-8041A53EEA9A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05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21B3-73BB-4E65-A63D-9CB2E3AF3F8C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15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313C-B2A2-46B2-87CF-CEB5515AF3B1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2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6AF4-01EC-4247-A934-C0C6FD09A6B4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92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D799-2D0B-49D7-A003-41B53E123880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7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2173-22B1-4D3D-87B8-DFF1A0BDA3F1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74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801-70BD-48A4-BE9A-89603868B90E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4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C28C-9BDC-4CA8-BC37-C7132C2CEECD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98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D9C9-F1E8-48A8-9E59-AAAC347916DD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32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2ECA3-508A-4B77-85BF-01A1E14E3679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1702-B37C-4C41-A929-EB1307F084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74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Streaming on Twitch: Fostering Participatory Communities of Play within Live Mixed Media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/>
          <a:lstStyle/>
          <a:p>
            <a:r>
              <a:rPr lang="en-US" altLang="zh-TW" dirty="0" smtClean="0"/>
              <a:t>W. Hamilton, O. Garretson, A. </a:t>
            </a:r>
            <a:r>
              <a:rPr lang="en-US" altLang="zh-TW" dirty="0" err="1" smtClean="0"/>
              <a:t>Kerne</a:t>
            </a:r>
            <a:endParaRPr lang="en-US" altLang="zh-TW" dirty="0" smtClean="0"/>
          </a:p>
          <a:p>
            <a:r>
              <a:rPr lang="en-US" altLang="zh-TW" dirty="0" smtClean="0"/>
              <a:t>Interface Ecology </a:t>
            </a:r>
            <a:r>
              <a:rPr lang="en-US" altLang="zh-TW" dirty="0" smtClean="0"/>
              <a:t>Lab</a:t>
            </a:r>
            <a:r>
              <a:rPr lang="en-US" altLang="zh-TW" dirty="0" smtClean="0"/>
              <a:t>, </a:t>
            </a:r>
            <a:r>
              <a:rPr lang="en-US" altLang="zh-TW" dirty="0" smtClean="0"/>
              <a:t> </a:t>
            </a:r>
            <a:r>
              <a:rPr lang="en-US" altLang="zh-TW" dirty="0" smtClean="0"/>
              <a:t>Texas </a:t>
            </a:r>
            <a:r>
              <a:rPr lang="en-US" altLang="zh-TW" dirty="0" err="1" smtClean="0"/>
              <a:t>A&amp;Muniversity</a:t>
            </a:r>
            <a:endParaRPr lang="en-US" altLang="zh-TW" dirty="0" smtClean="0"/>
          </a:p>
          <a:p>
            <a:r>
              <a:rPr lang="en-US" altLang="zh-TW" dirty="0" smtClean="0"/>
              <a:t>CHI’14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83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Sensitizing Concept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722313" y="4725144"/>
            <a:ext cx="7772400" cy="1500187"/>
          </a:xfrm>
        </p:spPr>
        <p:txBody>
          <a:bodyPr/>
          <a:lstStyle/>
          <a:p>
            <a:r>
              <a:rPr lang="en-US" altLang="zh-TW" dirty="0" smtClean="0"/>
              <a:t>Third places</a:t>
            </a:r>
          </a:p>
          <a:p>
            <a:r>
              <a:rPr lang="en-US" altLang="zh-TW" dirty="0" smtClean="0"/>
              <a:t>Sense of Community </a:t>
            </a:r>
          </a:p>
          <a:p>
            <a:r>
              <a:rPr lang="en-US" altLang="zh-TW" dirty="0" smtClean="0"/>
              <a:t>Hot &amp; Cool Media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1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Third places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Realms other than home and work</a:t>
            </a:r>
          </a:p>
          <a:p>
            <a:r>
              <a:rPr lang="en-US" altLang="zh-TW" dirty="0" smtClean="0"/>
              <a:t>Host the regular, voluntary, informal and happily anticipated gathering individual </a:t>
            </a:r>
          </a:p>
          <a:p>
            <a:r>
              <a:rPr lang="en-US" altLang="zh-TW" dirty="0" smtClean="0"/>
              <a:t>From and maintain community through informal public social interactions</a:t>
            </a:r>
          </a:p>
          <a:p>
            <a:r>
              <a:rPr lang="en-US" altLang="zh-TW" dirty="0" smtClean="0"/>
              <a:t>Conversation is the main activity</a:t>
            </a:r>
          </a:p>
          <a:p>
            <a:r>
              <a:rPr lang="en-US" altLang="zh-TW" i="1" dirty="0" smtClean="0"/>
              <a:t>Regulars</a:t>
            </a:r>
            <a:r>
              <a:rPr lang="en-US" altLang="zh-TW" dirty="0" smtClean="0"/>
              <a:t> strongly define the place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9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Sense of Community - Four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Membership</a:t>
            </a:r>
          </a:p>
          <a:p>
            <a:pPr lvl="1"/>
            <a:r>
              <a:rPr lang="en-US" altLang="zh-TW" dirty="0" smtClean="0"/>
              <a:t>Developed through personal investment</a:t>
            </a:r>
          </a:p>
          <a:p>
            <a:r>
              <a:rPr lang="en-US" altLang="zh-TW" dirty="0" smtClean="0"/>
              <a:t>Influence</a:t>
            </a:r>
          </a:p>
          <a:p>
            <a:pPr lvl="1"/>
            <a:r>
              <a:rPr lang="en-US" altLang="zh-TW" dirty="0" smtClean="0"/>
              <a:t>Participants are attracted to groups they can impact</a:t>
            </a:r>
          </a:p>
          <a:p>
            <a:r>
              <a:rPr lang="en-US" altLang="zh-TW" dirty="0" smtClean="0"/>
              <a:t>Fulfillment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needs</a:t>
            </a:r>
          </a:p>
          <a:p>
            <a:pPr lvl="1"/>
            <a:r>
              <a:rPr lang="en-US" altLang="zh-TW" dirty="0" smtClean="0"/>
              <a:t>Emotional reward such as sociability</a:t>
            </a:r>
          </a:p>
          <a:p>
            <a:r>
              <a:rPr lang="en-US" altLang="zh-TW" dirty="0" smtClean="0"/>
              <a:t>Emotional connection</a:t>
            </a:r>
          </a:p>
          <a:p>
            <a:pPr lvl="1"/>
            <a:r>
              <a:rPr lang="en-US" altLang="zh-TW" dirty="0" smtClean="0"/>
              <a:t>Through shared history and identification with other members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0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Hot &amp; Cool Media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Hot media afford spectating</a:t>
            </a:r>
          </a:p>
          <a:p>
            <a:r>
              <a:rPr lang="en-US" altLang="zh-TW" dirty="0" smtClean="0"/>
              <a:t>Cool media afford participation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314803" cy="355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6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Mix of Hot &amp; Cool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Streaming is a mix of hot and cool media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314803" cy="355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547664" y="2780928"/>
            <a:ext cx="5328592" cy="30963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5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Mix of Hot &amp; Cool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Streaming is a mix of hot and cool media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314803" cy="355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547664" y="4869160"/>
            <a:ext cx="1152128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1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Mix of Hot &amp; Cool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Streaming is a mix of hot and cool media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314803" cy="355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948263" y="2780928"/>
            <a:ext cx="914203" cy="34563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2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83568" y="3789040"/>
            <a:ext cx="7772400" cy="1362075"/>
          </a:xfrm>
        </p:spPr>
        <p:txBody>
          <a:bodyPr/>
          <a:lstStyle/>
          <a:p>
            <a:r>
              <a:rPr lang="en-US" altLang="zh-TW" dirty="0" smtClean="0"/>
              <a:t>Finding &amp; Discussion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611560" y="4509120"/>
            <a:ext cx="8170167" cy="216024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Identification with Content, Streamer and Community</a:t>
            </a:r>
          </a:p>
          <a:p>
            <a:r>
              <a:rPr lang="en-US" altLang="zh-TW" dirty="0" smtClean="0"/>
              <a:t>The importance of interaction and influence</a:t>
            </a:r>
          </a:p>
          <a:p>
            <a:r>
              <a:rPr lang="en-US" altLang="zh-TW" dirty="0" smtClean="0"/>
              <a:t>Becoming a Regular</a:t>
            </a:r>
          </a:p>
          <a:p>
            <a:r>
              <a:rPr lang="en-US" altLang="zh-TW" dirty="0" smtClean="0"/>
              <a:t>Regulars encouraging participation and sociability</a:t>
            </a:r>
          </a:p>
          <a:p>
            <a:r>
              <a:rPr lang="en-US" altLang="zh-TW" dirty="0" smtClean="0"/>
              <a:t>Shared History through Hot &amp; Cool Media</a:t>
            </a:r>
            <a:endParaRPr lang="zh-TW" altLang="en-US" dirty="0" smtClean="0"/>
          </a:p>
          <a:p>
            <a:r>
              <a:rPr lang="en-US" altLang="zh-TW" dirty="0" smtClean="0"/>
              <a:t>Big streams and the breakdown of participation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8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Identification 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Content</a:t>
            </a:r>
          </a:p>
          <a:p>
            <a:pPr lvl="1"/>
            <a:r>
              <a:rPr lang="en-US" altLang="zh-TW" dirty="0" smtClean="0"/>
              <a:t>Want to learn something about a particular game</a:t>
            </a:r>
          </a:p>
          <a:p>
            <a:r>
              <a:rPr lang="en-US" altLang="zh-TW" dirty="0" smtClean="0"/>
              <a:t>Streamer &amp; Community	</a:t>
            </a:r>
          </a:p>
          <a:p>
            <a:pPr lvl="1"/>
            <a:r>
              <a:rPr lang="en-US" altLang="zh-TW" dirty="0" smtClean="0"/>
              <a:t>Streamer attract similar crowd</a:t>
            </a:r>
          </a:p>
          <a:p>
            <a:pPr lvl="1"/>
            <a:r>
              <a:rPr lang="en-US" altLang="zh-TW" dirty="0" smtClean="0"/>
              <a:t>Friendliness and congeniality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2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Interaction and Influence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Interaction</a:t>
            </a:r>
          </a:p>
          <a:p>
            <a:pPr lvl="1"/>
            <a:r>
              <a:rPr lang="en-US" altLang="zh-TW" dirty="0" smtClean="0"/>
              <a:t>Many people watch streams for social interaction</a:t>
            </a:r>
          </a:p>
          <a:p>
            <a:pPr lvl="1"/>
            <a:r>
              <a:rPr lang="en-US" altLang="zh-TW" dirty="0" smtClean="0"/>
              <a:t>Many streamers stream because they want to build community</a:t>
            </a:r>
          </a:p>
          <a:p>
            <a:r>
              <a:rPr lang="en-US" altLang="zh-TW" dirty="0" smtClean="0"/>
              <a:t>Influence</a:t>
            </a:r>
          </a:p>
          <a:p>
            <a:pPr lvl="1"/>
            <a:r>
              <a:rPr lang="en-US" altLang="zh-TW" dirty="0" smtClean="0"/>
              <a:t>People are drawn to communities they can influence </a:t>
            </a:r>
          </a:p>
          <a:p>
            <a:pPr lvl="1"/>
            <a:r>
              <a:rPr lang="en-US" altLang="zh-TW" dirty="0" smtClean="0"/>
              <a:t>Streamers also make effort to give participants chance to influence the stream</a:t>
            </a:r>
          </a:p>
          <a:p>
            <a:pPr lvl="2"/>
            <a:r>
              <a:rPr lang="en-US" altLang="zh-TW" dirty="0" smtClean="0"/>
              <a:t>Polls, fan art display…etc.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8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 &amp; Contribution</a:t>
            </a:r>
          </a:p>
          <a:p>
            <a:r>
              <a:rPr lang="en-US" altLang="zh-TW" dirty="0" smtClean="0"/>
              <a:t>Methodology</a:t>
            </a:r>
          </a:p>
          <a:p>
            <a:r>
              <a:rPr lang="en-US" altLang="zh-TW" dirty="0" smtClean="0"/>
              <a:t>Sensitizing concepts</a:t>
            </a:r>
          </a:p>
          <a:p>
            <a:r>
              <a:rPr lang="en-US" altLang="zh-TW" dirty="0" smtClean="0"/>
              <a:t>Findings &amp; Discussions</a:t>
            </a:r>
          </a:p>
          <a:p>
            <a:r>
              <a:rPr lang="en-US" altLang="zh-TW" dirty="0" smtClean="0"/>
              <a:t>Implication for Design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001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Shared History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Very important in the formation of community</a:t>
            </a:r>
          </a:p>
          <a:p>
            <a:r>
              <a:rPr lang="en-US" altLang="zh-TW" dirty="0" smtClean="0"/>
              <a:t>Witness something surprising</a:t>
            </a:r>
          </a:p>
          <a:p>
            <a:r>
              <a:rPr lang="en-US" altLang="zh-TW" dirty="0" smtClean="0"/>
              <a:t>Two part</a:t>
            </a:r>
          </a:p>
          <a:p>
            <a:pPr lvl="1"/>
            <a:r>
              <a:rPr lang="en-US" altLang="zh-TW" dirty="0" smtClean="0"/>
              <a:t>Witness something surprising – hot</a:t>
            </a:r>
          </a:p>
          <a:p>
            <a:pPr lvl="1"/>
            <a:r>
              <a:rPr lang="en-US" altLang="zh-TW" dirty="0" smtClean="0"/>
              <a:t>Chat goes crazy – cool</a:t>
            </a:r>
          </a:p>
          <a:p>
            <a:r>
              <a:rPr lang="en-US" altLang="zh-TW" dirty="0" smtClean="0"/>
              <a:t>A mix of both type of media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0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Breakdown of Participation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altLang="zh-TW" dirty="0" smtClean="0"/>
              <a:t>Smaller stream</a:t>
            </a:r>
          </a:p>
          <a:p>
            <a:pPr lvl="1"/>
            <a:r>
              <a:rPr lang="en-US" altLang="zh-TW" dirty="0" smtClean="0"/>
              <a:t>Focus on participation</a:t>
            </a:r>
          </a:p>
          <a:p>
            <a:r>
              <a:rPr lang="en-US" altLang="zh-TW" dirty="0" smtClean="0"/>
              <a:t>Massive stream (over 1000 viewers)</a:t>
            </a:r>
          </a:p>
          <a:p>
            <a:pPr lvl="1"/>
            <a:r>
              <a:rPr lang="en-US" altLang="zh-TW" dirty="0" smtClean="0"/>
              <a:t>Focus on unique content</a:t>
            </a:r>
          </a:p>
          <a:p>
            <a:pPr lvl="1"/>
            <a:r>
              <a:rPr lang="en-US" altLang="zh-TW" dirty="0" smtClean="0"/>
              <a:t>Chat can not be recognized</a:t>
            </a:r>
          </a:p>
          <a:p>
            <a:pPr lvl="1"/>
            <a:r>
              <a:rPr lang="en-US" altLang="zh-TW" dirty="0" smtClean="0"/>
              <a:t>Ruinous in third places perspective</a:t>
            </a:r>
          </a:p>
          <a:p>
            <a:r>
              <a:rPr lang="en-US" altLang="zh-TW" dirty="0" smtClean="0"/>
              <a:t>Max number of viewers to interact effectively</a:t>
            </a:r>
          </a:p>
          <a:p>
            <a:pPr lvl="1"/>
            <a:r>
              <a:rPr lang="en-US" altLang="zh-TW" dirty="0" smtClean="0"/>
              <a:t>Average: 100 ~ 150</a:t>
            </a:r>
          </a:p>
          <a:p>
            <a:pPr lvl="1"/>
            <a:r>
              <a:rPr lang="en-US" altLang="zh-TW" dirty="0"/>
              <a:t>M</a:t>
            </a:r>
            <a:r>
              <a:rPr lang="en-US" altLang="zh-TW" dirty="0" smtClean="0"/>
              <a:t>ax: 500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Implication for Design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2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Subdivision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Prevent information overload</a:t>
            </a:r>
          </a:p>
          <a:p>
            <a:r>
              <a:rPr lang="en-US" altLang="zh-TW" dirty="0" smtClean="0"/>
              <a:t>Preserve meaningful interaction</a:t>
            </a:r>
          </a:p>
          <a:p>
            <a:r>
              <a:rPr lang="en-US" altLang="zh-TW" dirty="0" smtClean="0"/>
              <a:t>Putting audience into socially viable subgroups</a:t>
            </a:r>
          </a:p>
          <a:p>
            <a:r>
              <a:rPr lang="en-US" altLang="zh-TW" dirty="0" smtClean="0"/>
              <a:t>Do not give any detailed suggestion on the implementation of the 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0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4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altLang="zh-TW" dirty="0" smtClean="0"/>
              <a:t>IRC communities and info overload</a:t>
            </a:r>
          </a:p>
          <a:p>
            <a:pPr lvl="1"/>
            <a:r>
              <a:rPr lang="en-US" altLang="zh-TW" dirty="0" smtClean="0"/>
              <a:t>IRC can support around 300 concurrent users</a:t>
            </a:r>
          </a:p>
          <a:p>
            <a:r>
              <a:rPr lang="en-US" altLang="zh-TW" dirty="0" smtClean="0"/>
              <a:t>Participation in online game communities</a:t>
            </a:r>
          </a:p>
          <a:p>
            <a:pPr lvl="1"/>
            <a:r>
              <a:rPr lang="en-US" altLang="zh-TW" dirty="0" smtClean="0"/>
              <a:t>Two difference</a:t>
            </a:r>
          </a:p>
          <a:p>
            <a:pPr lvl="1"/>
            <a:r>
              <a:rPr lang="en-US" altLang="zh-TW" dirty="0" smtClean="0"/>
              <a:t>Viewer lack agency in the game world</a:t>
            </a:r>
          </a:p>
          <a:p>
            <a:pPr lvl="1"/>
            <a:r>
              <a:rPr lang="en-US" altLang="zh-TW" dirty="0" smtClean="0"/>
              <a:t>Accessibility is lower</a:t>
            </a:r>
          </a:p>
          <a:p>
            <a:r>
              <a:rPr lang="en-US" altLang="zh-TW" dirty="0" smtClean="0"/>
              <a:t>eSports and live streaming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0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0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Provides an ethnographic investigation</a:t>
            </a:r>
          </a:p>
          <a:p>
            <a:r>
              <a:rPr lang="en-US" altLang="zh-TW" dirty="0" smtClean="0"/>
              <a:t>Propose subdivision to preserve meaningful participation</a:t>
            </a:r>
          </a:p>
          <a:p>
            <a:r>
              <a:rPr lang="en-US" altLang="zh-TW" dirty="0" smtClean="0"/>
              <a:t>The mixed media concept can help TV shows/sport and MOOC education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5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 &amp; contribution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3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Twitch Stream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9106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altLang="zh-TW" dirty="0" smtClean="0"/>
              <a:t>Live game streaming is a popular new medium</a:t>
            </a:r>
          </a:p>
          <a:p>
            <a:pPr lvl="1"/>
            <a:r>
              <a:rPr lang="en-US" altLang="zh-TW" dirty="0" smtClean="0"/>
              <a:t>Mix of different media</a:t>
            </a:r>
          </a:p>
          <a:p>
            <a:pPr lvl="1"/>
            <a:r>
              <a:rPr lang="en-US" altLang="zh-TW" dirty="0" smtClean="0"/>
              <a:t>Study the participatory community</a:t>
            </a:r>
          </a:p>
          <a:p>
            <a:pPr lvl="1"/>
            <a:r>
              <a:rPr lang="en-US" altLang="zh-TW" dirty="0" smtClean="0"/>
              <a:t>Two main motivation </a:t>
            </a:r>
          </a:p>
          <a:p>
            <a:pPr lvl="2"/>
            <a:r>
              <a:rPr lang="en-US" altLang="zh-TW" dirty="0" smtClean="0"/>
              <a:t>Unique content</a:t>
            </a:r>
          </a:p>
          <a:p>
            <a:pPr lvl="2"/>
            <a:r>
              <a:rPr lang="en-US" altLang="zh-TW" dirty="0" smtClean="0"/>
              <a:t>Interaction and participation in the community</a:t>
            </a:r>
          </a:p>
          <a:p>
            <a:r>
              <a:rPr lang="en-US" altLang="zh-TW" dirty="0" smtClean="0"/>
              <a:t>Still problems in the current platform</a:t>
            </a:r>
          </a:p>
          <a:p>
            <a:pPr lvl="1"/>
            <a:r>
              <a:rPr lang="en-US" altLang="zh-TW" dirty="0" smtClean="0"/>
              <a:t>As the stream scales up, information overload the streamer and viewer</a:t>
            </a:r>
          </a:p>
          <a:p>
            <a:pPr lvl="1"/>
            <a:r>
              <a:rPr lang="en-US" altLang="zh-TW" dirty="0" smtClean="0"/>
              <a:t>The sense of participating collapse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3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ethnographic investigation of the live game streaming on Twitch</a:t>
            </a:r>
          </a:p>
          <a:p>
            <a:pPr lvl="1"/>
            <a:r>
              <a:rPr lang="en-US" altLang="zh-TW" dirty="0" smtClean="0"/>
              <a:t>Describe how communities form</a:t>
            </a:r>
          </a:p>
          <a:p>
            <a:pPr lvl="1"/>
            <a:r>
              <a:rPr lang="en-US" altLang="zh-TW" dirty="0" smtClean="0"/>
              <a:t>Motivation of members</a:t>
            </a:r>
          </a:p>
          <a:p>
            <a:pPr lvl="1"/>
            <a:r>
              <a:rPr lang="en-US" altLang="zh-TW" dirty="0" smtClean="0"/>
              <a:t>Emergent issues</a:t>
            </a:r>
          </a:p>
          <a:p>
            <a:r>
              <a:rPr lang="en-US" altLang="zh-TW" dirty="0" smtClean="0"/>
              <a:t>Implications for design to cope the issue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0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Methodology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9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Participate streams starting from early 2010</a:t>
            </a:r>
          </a:p>
          <a:p>
            <a:r>
              <a:rPr lang="en-US" altLang="zh-TW" dirty="0" smtClean="0"/>
              <a:t>Interviewed 11 streamers and 4 viewers</a:t>
            </a:r>
          </a:p>
          <a:p>
            <a:pPr lvl="1"/>
            <a:r>
              <a:rPr lang="en-US" altLang="zh-TW" dirty="0" smtClean="0"/>
              <a:t>3 of the viewers are moderator</a:t>
            </a:r>
          </a:p>
          <a:p>
            <a:r>
              <a:rPr lang="en-US" altLang="zh-TW" dirty="0" smtClean="0"/>
              <a:t>Use grounded theory analysis</a:t>
            </a:r>
          </a:p>
          <a:p>
            <a:pPr lvl="1"/>
            <a:r>
              <a:rPr lang="en-US" altLang="zh-TW" dirty="0" smtClean="0"/>
              <a:t>A common technique used in Sociology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1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Interviewed Streamer and Viewer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702-B37C-4C41-A929-EB1307F08456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76464" cy="48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51" y="1493006"/>
            <a:ext cx="4287193" cy="216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594</Words>
  <Application>Microsoft Office PowerPoint</Application>
  <PresentationFormat>如螢幕大小 (4:3)</PresentationFormat>
  <Paragraphs>151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Streaming on Twitch: Fostering Participatory Communities of Play within Live Mixed Media</vt:lpstr>
      <vt:lpstr>Outline</vt:lpstr>
      <vt:lpstr>Intro &amp; contribution</vt:lpstr>
      <vt:lpstr>Twitch Stream</vt:lpstr>
      <vt:lpstr>Intro</vt:lpstr>
      <vt:lpstr>Contribution</vt:lpstr>
      <vt:lpstr>Methodology</vt:lpstr>
      <vt:lpstr>Methodology</vt:lpstr>
      <vt:lpstr>Interviewed Streamer and Viewer</vt:lpstr>
      <vt:lpstr>Sensitizing Concept</vt:lpstr>
      <vt:lpstr>Third places</vt:lpstr>
      <vt:lpstr>Sense of Community - Four component</vt:lpstr>
      <vt:lpstr>Hot &amp; Cool Media</vt:lpstr>
      <vt:lpstr>Mix of Hot &amp; Cool</vt:lpstr>
      <vt:lpstr>Mix of Hot &amp; Cool</vt:lpstr>
      <vt:lpstr>Mix of Hot &amp; Cool</vt:lpstr>
      <vt:lpstr>Finding &amp; Discussion</vt:lpstr>
      <vt:lpstr>Identification </vt:lpstr>
      <vt:lpstr>Interaction and Influence</vt:lpstr>
      <vt:lpstr>Shared History</vt:lpstr>
      <vt:lpstr>Breakdown of Participation</vt:lpstr>
      <vt:lpstr>Implication for Design </vt:lpstr>
      <vt:lpstr>Subdivision</vt:lpstr>
      <vt:lpstr>Related Work </vt:lpstr>
      <vt:lpstr>Related Work</vt:lpstr>
      <vt:lpstr>conclusion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 on Twitch: Fostering Participatory Communities of Play within Live Mixed Media</dc:title>
  <dc:creator>TK421</dc:creator>
  <cp:lastModifiedBy>USER</cp:lastModifiedBy>
  <cp:revision>232</cp:revision>
  <dcterms:created xsi:type="dcterms:W3CDTF">2015-10-05T14:15:32Z</dcterms:created>
  <dcterms:modified xsi:type="dcterms:W3CDTF">2015-10-06T00:20:18Z</dcterms:modified>
</cp:coreProperties>
</file>