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73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2" autoAdjust="0"/>
    <p:restoredTop sz="94660"/>
  </p:normalViewPr>
  <p:slideViewPr>
    <p:cSldViewPr snapToGrid="0">
      <p:cViewPr>
        <p:scale>
          <a:sx n="100" d="100"/>
          <a:sy n="10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4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8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8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84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5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3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9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5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9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65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altLang="zh-TW" sz="4000" cap="none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Vision of </a:t>
            </a:r>
            <a:r>
              <a:rPr lang="en-US" altLang="zh-TW" sz="4000" cap="none" dirty="0" err="1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r>
              <a:rPr lang="en-US" altLang="zh-TW" sz="4000" cap="none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 Applications, Challenges, and Opportunities With China Perspective</a:t>
            </a:r>
            <a:endParaRPr lang="zh-TW" altLang="en-US" sz="4000" cap="none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176528" y="3913633"/>
            <a:ext cx="11506200" cy="732509"/>
          </a:xfrm>
        </p:spPr>
        <p:txBody>
          <a:bodyPr>
            <a:normAutofit/>
          </a:bodyPr>
          <a:lstStyle/>
          <a:p>
            <a:r>
              <a:rPr lang="en-US" altLang="zh-TW" sz="1400" dirty="0" err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Shanzhi</a:t>
            </a:r>
            <a:r>
              <a:rPr lang="en-US" altLang="zh-TW" sz="1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Chen, Senior Member, IEEE, Hui Xu, </a:t>
            </a:r>
            <a:r>
              <a:rPr lang="en-US" altLang="zh-TW" sz="1400" dirty="0" err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Dake</a:t>
            </a:r>
            <a:r>
              <a:rPr lang="en-US" altLang="zh-TW" sz="1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Liu, Senior Member, IEEE, Bo Hu, and </a:t>
            </a:r>
            <a:r>
              <a:rPr lang="en-US" altLang="zh-TW" sz="1400" dirty="0" err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Hucheng</a:t>
            </a:r>
            <a:r>
              <a:rPr lang="en-US" altLang="zh-TW" sz="1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Wang</a:t>
            </a:r>
          </a:p>
          <a:p>
            <a:r>
              <a:rPr lang="en-US" altLang="zh-TW" sz="1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INTERNET OF THINGS JOURNAL, VOL. 1, NO. 4, AUGUST 2014</a:t>
            </a:r>
            <a:endParaRPr lang="zh-TW" altLang="en-US" sz="1400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1963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China 5 key project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Innovation project</a:t>
            </a:r>
          </a:p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Standardization acceleration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Project</a:t>
            </a:r>
          </a:p>
          <a:p>
            <a:pPr>
              <a:buClr>
                <a:schemeClr val="bg2"/>
              </a:buClr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“10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Industrial sectors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 100 New Enterprises” Industry Development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Pioneering Project</a:t>
            </a:r>
          </a:p>
          <a:p>
            <a:pPr>
              <a:buClr>
                <a:schemeClr val="bg2"/>
              </a:buClr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Application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Demonstration Projects in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Key Sectors</a:t>
            </a:r>
          </a:p>
          <a:p>
            <a:pPr>
              <a:buClr>
                <a:schemeClr val="bg2"/>
              </a:buClr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Public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Service Platform Construction Project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6110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R&amp;D Plans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445" y="2011363"/>
            <a:ext cx="4981110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7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Standardization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 open and generic </a:t>
            </a:r>
            <a:r>
              <a:rPr lang="en-US" altLang="zh-TW" dirty="0" err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architecture is an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integrated solution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with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interoperability.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It will have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following characteristics: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Standard Interface and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Protocol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Public and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Operating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Open, Scalable, and Flexible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335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CCSA general architecture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 layers: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Application layer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Network layer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 business layer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sensing layer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endParaRPr lang="en-US" altLang="zh-TW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4" y="3371850"/>
            <a:ext cx="5520203" cy="32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07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Sensing and Gateway </a:t>
            </a:r>
            <a:r>
              <a:rPr lang="en-US" altLang="zh-TW" cap="none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</a:t>
            </a:r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latform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This platform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connects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sensors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controllers, RFID readers, and location sensing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device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e.g., GPS) to </a:t>
            </a:r>
            <a:r>
              <a:rPr lang="en-US" altLang="zh-TW" dirty="0" err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network layer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</a:p>
          <a:p>
            <a:pPr>
              <a:buClr>
                <a:schemeClr val="bg2"/>
              </a:buClr>
            </a:pPr>
            <a:r>
              <a:rPr lang="en-US" altLang="zh-TW" dirty="0" err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terminal, </a:t>
            </a:r>
            <a:r>
              <a:rPr lang="en-US" altLang="zh-TW" dirty="0" err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gateway,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and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tip node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includes: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Common interface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module : collects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physical interfaces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of various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sensors into a common interface. </a:t>
            </a:r>
            <a:endParaRPr lang="en-US" altLang="zh-TW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Common control module : connect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sensors, controllers, GPS, and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RFID readers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with a common connection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protocol.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Common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connection protocol</a:t>
            </a:r>
            <a:endParaRPr lang="en-US" altLang="zh-TW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7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</a:t>
            </a:r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esource and Administration Platform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backbone networks </a:t>
            </a:r>
            <a:endParaRPr lang="en-US" altLang="zh-TW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3G, 4G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internet, optical fiber network, Ethernet network,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satellite networks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and private network.</a:t>
            </a:r>
            <a:endParaRPr lang="en-US" altLang="zh-TW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buClr>
                <a:schemeClr val="bg2"/>
              </a:buClr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resource administration platforms</a:t>
            </a:r>
          </a:p>
          <a:p>
            <a:pPr marL="0" indent="0">
              <a:buClr>
                <a:schemeClr val="bg2"/>
              </a:buClr>
              <a:buNone/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data processing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data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storage, security management, and application supporting.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179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Open Application </a:t>
            </a:r>
            <a:r>
              <a:rPr lang="en-US" altLang="zh-TW" cap="none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</a:t>
            </a:r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latform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Modularization design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this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application platform provides common function and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open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application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programming interface (API).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213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Deployment of Typical Applications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Smart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City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stage for initial infrastructure construction; </a:t>
            </a:r>
            <a:endParaRPr lang="en-US" altLang="zh-TW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457200" indent="-457200">
              <a:buClr>
                <a:schemeClr val="bg2"/>
              </a:buClr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stage for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data-processing facility construction; </a:t>
            </a:r>
            <a:endParaRPr lang="en-US" altLang="zh-TW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457200" indent="-457200">
              <a:buClr>
                <a:schemeClr val="bg2"/>
              </a:buClr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stage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for end-phase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service platform construction</a:t>
            </a:r>
            <a:endParaRPr lang="en-US" altLang="zh-TW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buClr>
                <a:schemeClr val="bg2"/>
              </a:buClr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Intelligent Transportation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electronic police, intelligent traffic signal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control, traffic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video monitoring, intelligent Taxi service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management, urban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public transport information technology, and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Deployment of  Typical Industry Applications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Intelligent Coal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Mine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12" y="2353166"/>
            <a:ext cx="4685330" cy="44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Deployment of  Typical Industry Applications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2"/>
              </a:buClr>
              <a:buFont typeface="+mj-lt"/>
              <a:buAutoNum type="arabicPeriod" startAt="2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Intelligent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Oil Field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49" y="2533650"/>
            <a:ext cx="5337175" cy="42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bg2"/>
              </a:buClr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</a:t>
            </a:r>
            <a:r>
              <a:rPr lang="en-US" altLang="zh-TW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is an intelligent network which connects all things to the Internet.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Goal: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Intelligent identifying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Locating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Tracking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Monitoring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Managing things</a:t>
            </a:r>
          </a:p>
          <a:p>
            <a:pPr marL="0" indent="0">
              <a:buNone/>
            </a:pPr>
            <a:endParaRPr lang="en-US" altLang="zh-TW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457189" indent="-457189">
              <a:buFont typeface="+mj-lt"/>
              <a:buAutoNum type="arabicPeriod"/>
            </a:pP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445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Prospect of </a:t>
            </a:r>
            <a:r>
              <a:rPr lang="en-US" altLang="zh-TW" cap="none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Interoperability</a:t>
            </a:r>
          </a:p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Intelligent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System</a:t>
            </a:r>
          </a:p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Energy Sustainability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713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bg2"/>
              </a:buClr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</a:t>
            </a:r>
            <a:r>
              <a:rPr lang="en-US" altLang="zh-TW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is an intelligent network which connects all things to the Internet.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Goal: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Intelligent identifying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Locating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Tracking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Monitoring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Managing things</a:t>
            </a:r>
          </a:p>
          <a:p>
            <a:pPr marL="0" indent="0">
              <a:buNone/>
            </a:pPr>
            <a:endParaRPr lang="en-US" altLang="zh-TW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457189" indent="-457189">
              <a:buFont typeface="+mj-lt"/>
              <a:buAutoNum type="arabicPeriod"/>
            </a:pP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769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Definitions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65155"/>
              </p:ext>
            </p:extLst>
          </p:nvPr>
        </p:nvGraphicFramePr>
        <p:xfrm>
          <a:off x="685019" y="1481090"/>
          <a:ext cx="77724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912"/>
                <a:gridCol w="61904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Organizations</a:t>
                      </a:r>
                      <a:endParaRPr lang="zh-TW" altLang="en-US" sz="16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Definitions</a:t>
                      </a:r>
                      <a:endParaRPr lang="zh-TW" altLang="en-US" sz="16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CCSA</a:t>
                      </a:r>
                    </a:p>
                    <a:p>
                      <a:r>
                        <a:rPr lang="zh-TW" altLang="en-US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中國通信標準化協會</a:t>
                      </a:r>
                      <a:endParaRPr lang="zh-TW" altLang="en-US" sz="16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 network </a:t>
                      </a:r>
                      <a:r>
                        <a:rPr lang="en-US" altLang="zh-TW" sz="16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which can collect information from the physical world or control the </a:t>
                      </a:r>
                      <a:r>
                        <a:rPr lang="en-US" altLang="zh-TW" sz="1600" b="1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physical world </a:t>
                      </a:r>
                      <a:r>
                        <a:rPr lang="en-US" altLang="zh-TW" sz="16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objects through various deployed devices with capability of perception, computation, execution and communication, and support </a:t>
                      </a:r>
                      <a:r>
                        <a:rPr lang="en-US" altLang="zh-TW" sz="1600" baseline="0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ommunications</a:t>
                      </a:r>
                      <a:r>
                        <a:rPr lang="en-US" altLang="zh-TW" sz="16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sz="16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between human and things or between things by transmitting, classifying and processing information.</a:t>
                      </a:r>
                      <a:endParaRPr lang="zh-TW" altLang="en-US" sz="16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ITU-T</a:t>
                      </a:r>
                    </a:p>
                    <a:p>
                      <a:r>
                        <a:rPr lang="zh-TW" alt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國際電信聯盟電信標準化部門</a:t>
                      </a:r>
                      <a:endParaRPr lang="zh-TW" altLang="en-US" sz="1600" b="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</a:t>
                      </a:r>
                      <a:r>
                        <a:rPr lang="en-US" altLang="zh-TW" sz="16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global infrastructure for the information society, enabling advanced services by interconnecting(</a:t>
                      </a:r>
                      <a:r>
                        <a:rPr lang="en-US" altLang="zh-TW" sz="1600" b="1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physical and virtual</a:t>
                      </a:r>
                      <a:r>
                        <a:rPr lang="en-US" altLang="zh-TW" sz="16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)things based on existing and evolving interoperable information and communication technologies.</a:t>
                      </a:r>
                      <a:endParaRPr lang="zh-TW" altLang="en-US" sz="16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EU FP7</a:t>
                      </a:r>
                    </a:p>
                    <a:p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CASAGRAS</a:t>
                      </a:r>
                      <a:endParaRPr lang="zh-TW" altLang="en-US" sz="16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</a:t>
                      </a:r>
                      <a:r>
                        <a:rPr lang="en-US" altLang="zh-TW" sz="16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global network infrastructure, linking </a:t>
                      </a:r>
                      <a:r>
                        <a:rPr lang="en-US" altLang="zh-TW" sz="1600" b="1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physical and virtual objects</a:t>
                      </a:r>
                      <a:r>
                        <a:rPr lang="en-US" altLang="zh-TW" sz="16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through the exploitation of data capture and communication capabilities.</a:t>
                      </a:r>
                      <a:endParaRPr lang="zh-TW" altLang="en-US" sz="16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IETF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互聯網工程信任組</a:t>
                      </a:r>
                      <a:endParaRPr lang="zh-TW" altLang="en-US" sz="16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</a:t>
                      </a:r>
                      <a:r>
                        <a:rPr lang="en-US" altLang="zh-TW" sz="16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world-wide network of interconnected objects uniquely addressable based on standard communication protocols.</a:t>
                      </a:r>
                      <a:endParaRPr lang="zh-TW" altLang="en-US" sz="16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75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</a:t>
            </a:r>
            <a:r>
              <a:rPr lang="en-US" altLang="zh-TW" cap="none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</a:t>
            </a:r>
            <a:r>
              <a:rPr lang="en-US" altLang="zh-TW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cap="none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</a:t>
            </a:r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haracteristics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Comprehensive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Perception</a:t>
            </a:r>
          </a:p>
          <a:p>
            <a:pPr>
              <a:buClr>
                <a:schemeClr val="bg2"/>
              </a:buClr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Reliable Transmission</a:t>
            </a:r>
          </a:p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Intelligent Processing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120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Capability of the </a:t>
            </a:r>
            <a:r>
              <a:rPr lang="en-US" altLang="zh-TW" cap="none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Application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Location Sensing &amp; Sharing of Location Info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Environment Sensing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Remote Controlling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Ad Hoc Networking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Secure Communication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396" y="2386282"/>
            <a:ext cx="4794422" cy="42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8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Challenge of </a:t>
            </a:r>
            <a:r>
              <a:rPr lang="en-US" altLang="zh-TW" cap="none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Architecture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Challenge</a:t>
            </a:r>
          </a:p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Technical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Challenge</a:t>
            </a:r>
          </a:p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Hardware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Challenge</a:t>
            </a:r>
          </a:p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Privacy and Security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Challenge</a:t>
            </a:r>
          </a:p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Standard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Challenge</a:t>
            </a:r>
          </a:p>
          <a:p>
            <a:pPr>
              <a:buClr>
                <a:schemeClr val="bg2"/>
              </a:buClr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Business Challenge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352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r>
              <a:rPr lang="en-US" altLang="zh-TW" cap="none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in China</a:t>
            </a:r>
            <a:endParaRPr lang="zh-TW" altLang="en-US" cap="none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1999 - </a:t>
            </a:r>
            <a:r>
              <a:rPr lang="en-US" altLang="zh-TW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sensing network research started.</a:t>
            </a:r>
          </a:p>
          <a:p>
            <a:pPr>
              <a:buClr>
                <a:schemeClr val="bg2"/>
              </a:buClr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2010 March - </a:t>
            </a:r>
            <a:r>
              <a:rPr lang="en-US" altLang="zh-TW" dirty="0" err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was positioned as one of the strategic emerging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industries and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written into the government work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report.</a:t>
            </a:r>
          </a:p>
          <a:p>
            <a:pPr>
              <a:buClr>
                <a:schemeClr val="bg2"/>
              </a:buClr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2012 -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national 12th Five-Year Plan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including </a:t>
            </a:r>
            <a:r>
              <a:rPr lang="en-US" altLang="zh-TW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development (2011–2015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045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err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IoT</a:t>
            </a:r>
            <a:r>
              <a:rPr lang="en-US" altLang="zh-TW" cap="none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in China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471" y="2011680"/>
            <a:ext cx="4543496" cy="46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50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帶狀">
  <a:themeElements>
    <a:clrScheme name="帶狀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帶狀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帶狀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634</Words>
  <Application>Microsoft Office PowerPoint</Application>
  <PresentationFormat>如螢幕大小 (4:3)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Arial Unicode MS</vt:lpstr>
      <vt:lpstr>新細明體</vt:lpstr>
      <vt:lpstr>Corbel</vt:lpstr>
      <vt:lpstr>Wingdings</vt:lpstr>
      <vt:lpstr>帶狀</vt:lpstr>
      <vt:lpstr>A Vision of IoT: Applications, Challenges, and Opportunities With China Perspective</vt:lpstr>
      <vt:lpstr>Introduction</vt:lpstr>
      <vt:lpstr>Introduction</vt:lpstr>
      <vt:lpstr>IoT Definitions</vt:lpstr>
      <vt:lpstr>IoT Characteristics</vt:lpstr>
      <vt:lpstr>Capability of the IoT Application</vt:lpstr>
      <vt:lpstr>Challenge of IoT</vt:lpstr>
      <vt:lpstr>IoT in China</vt:lpstr>
      <vt:lpstr>IoT in China</vt:lpstr>
      <vt:lpstr>China 5 key project</vt:lpstr>
      <vt:lpstr>R&amp;D Plans</vt:lpstr>
      <vt:lpstr>Standardization</vt:lpstr>
      <vt:lpstr>CCSA general architecture</vt:lpstr>
      <vt:lpstr>Sensing and Gateway Platform</vt:lpstr>
      <vt:lpstr>Resource and Administration Platform</vt:lpstr>
      <vt:lpstr>Open Application Platform</vt:lpstr>
      <vt:lpstr>Deployment of Typical Applications</vt:lpstr>
      <vt:lpstr>Deployment of  Typical Industry Applications</vt:lpstr>
      <vt:lpstr>Deployment of  Typical Industry Applications</vt:lpstr>
      <vt:lpstr>Prospect of IoT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Vision </dc:title>
  <dc:creator>陳映亦</dc:creator>
  <cp:lastModifiedBy>陳映亦</cp:lastModifiedBy>
  <cp:revision>43</cp:revision>
  <dcterms:created xsi:type="dcterms:W3CDTF">2015-10-05T05:52:21Z</dcterms:created>
  <dcterms:modified xsi:type="dcterms:W3CDTF">2015-10-05T18:32:42Z</dcterms:modified>
</cp:coreProperties>
</file>