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92A90-9582-4B88-8538-F0FD63591D8C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0F821-86DA-4D5E-BCA3-ADB4B1AE9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91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AAA1-4EFD-4B09-9460-FC0679C58D2C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99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41-9DE1-499E-8066-B48DE42A0817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42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641E-A98D-4B2D-AB66-2B29390BD7CA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50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2AE4-7F96-4FDA-A165-8693FA5E50D6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6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2F9-C5E8-4017-8348-28AF48D2A4C8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35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BC2F-9830-469A-878A-91FBDA87AB9C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0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A86C-C6AF-4537-9F06-C817C37C36CB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73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44CD-3779-48C4-83BB-1F6C42CAB038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8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9D69-4543-42B3-A7D4-ADB21052AAFA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977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C986-2C74-4F9B-9C3A-53108D05AF5F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808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CB63B9-6CBA-41DC-A692-E3B93B615AE6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2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08E4-EBE2-48A2-9A92-C21B478B31A1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646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843D-0046-4F1F-8AC3-BE0035CB5C7A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67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8F-0EF7-49DF-9CB8-54D1F9A1C685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75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939-6C59-4C0B-A796-0FE5314DF720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00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8367-9A5C-428E-9593-2EF04DFE8C91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5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1525-8940-46AF-8D60-766FFCDFCB5E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18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EAB7-EC66-4CE3-89FC-88BD5FE856EF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3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107-20C8-4E41-9EF2-068F98724529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8E6-CECD-40E2-A37F-B8D27427AEAF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89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18F9-03D0-477B-8631-8FA5B29E1815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48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C8AE-FD39-4CE4-8C14-DD30EBCE9A4B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17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EFD53A-59E1-460C-BA32-23CCBC9DFF14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4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D247C2-A7D9-44CE-B746-FF4F37202128}" type="datetime1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9A0483-4BE2-4431-9EA2-6D53F2745C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1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800" dirty="0"/>
              <a:t>Location-based Crowdsourcing:  Extending Crowdsourcing to the Real </a:t>
            </a:r>
            <a:r>
              <a:rPr lang="en-US" altLang="zh-TW" sz="4800" dirty="0" smtClean="0"/>
              <a:t>World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850586"/>
          </a:xfrm>
        </p:spPr>
        <p:txBody>
          <a:bodyPr>
            <a:noAutofit/>
          </a:bodyPr>
          <a:lstStyle/>
          <a:p>
            <a:pPr>
              <a:lnSpc>
                <a:spcPts val="1700"/>
              </a:lnSpc>
            </a:pPr>
            <a:r>
              <a:rPr lang="en-US" altLang="zh-TW" sz="2000" dirty="0" smtClean="0"/>
              <a:t>F. Alt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A . Shirazi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A. Schmidt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U. </a:t>
            </a:r>
            <a:r>
              <a:rPr lang="en-US" altLang="zh-TW" sz="2000" dirty="0"/>
              <a:t>Kramer, </a:t>
            </a:r>
            <a:r>
              <a:rPr lang="en-US" altLang="zh-TW" sz="2000" dirty="0" smtClean="0"/>
              <a:t>Z. Nawaz</a:t>
            </a:r>
          </a:p>
          <a:p>
            <a:pPr>
              <a:lnSpc>
                <a:spcPts val="1700"/>
              </a:lnSpc>
            </a:pPr>
            <a:r>
              <a:rPr lang="en-US" altLang="zh-TW" sz="2000" dirty="0" smtClean="0"/>
              <a:t>University </a:t>
            </a:r>
            <a:r>
              <a:rPr lang="en-US" altLang="zh-TW" sz="2000" dirty="0"/>
              <a:t>of </a:t>
            </a:r>
            <a:r>
              <a:rPr lang="en-US" altLang="zh-TW" sz="2000" dirty="0" smtClean="0"/>
              <a:t>Duisburg-Essen</a:t>
            </a:r>
          </a:p>
          <a:p>
            <a:pPr>
              <a:lnSpc>
                <a:spcPts val="1700"/>
              </a:lnSpc>
            </a:pPr>
            <a:r>
              <a:rPr lang="en-US" altLang="zh-TW" sz="2000" u="sng" dirty="0" err="1" smtClean="0"/>
              <a:t>NordiCHI</a:t>
            </a:r>
            <a:r>
              <a:rPr lang="en-US" altLang="zh-TW" sz="2000" u="sng" dirty="0" smtClean="0"/>
              <a:t> </a:t>
            </a:r>
            <a:r>
              <a:rPr lang="en-US" altLang="zh-TW" sz="2000" u="sng" dirty="0"/>
              <a:t>'10</a:t>
            </a:r>
            <a:r>
              <a:rPr lang="en-US" altLang="zh-TW" sz="2000" dirty="0"/>
              <a:t> Proceedings of the 6th </a:t>
            </a:r>
            <a:r>
              <a:rPr lang="en-US" altLang="zh-TW" sz="2000" dirty="0" smtClean="0"/>
              <a:t>Nordic </a:t>
            </a:r>
          </a:p>
          <a:p>
            <a:pPr>
              <a:lnSpc>
                <a:spcPts val="1700"/>
              </a:lnSpc>
            </a:pPr>
            <a:r>
              <a:rPr lang="en-US" altLang="zh-TW" sz="2000" dirty="0" smtClean="0"/>
              <a:t>Conference </a:t>
            </a:r>
            <a:r>
              <a:rPr lang="en-US" altLang="zh-TW" sz="2000" dirty="0"/>
              <a:t>on Human-Computer </a:t>
            </a:r>
            <a:r>
              <a:rPr lang="en-US" altLang="zh-TW" sz="2000" dirty="0" smtClean="0"/>
              <a:t>Interaction:</a:t>
            </a:r>
          </a:p>
          <a:p>
            <a:pPr>
              <a:lnSpc>
                <a:spcPts val="1700"/>
              </a:lnSpc>
            </a:pPr>
            <a:r>
              <a:rPr lang="en-US" altLang="zh-TW" sz="2000" dirty="0" smtClean="0"/>
              <a:t>Extending </a:t>
            </a:r>
            <a:r>
              <a:rPr lang="en-US" altLang="zh-TW" sz="2000" dirty="0"/>
              <a:t>Boundaries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3129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</a:t>
            </a:r>
            <a:endParaRPr lang="zh-TW" altLang="en-US" dirty="0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" y="1768891"/>
            <a:ext cx="6958493" cy="4957742"/>
          </a:xfr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0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App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13" y="1925748"/>
            <a:ext cx="5426494" cy="4774383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5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Sturdy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9 + 9 volunteers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78" y="286604"/>
            <a:ext cx="4715901" cy="624457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0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Users prefer address-base task selection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Picture tasks are most popular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Tasks were mainly solved at or close to home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Tasks are solved after work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Response time vary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Feedback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</a:t>
            </a:r>
            <a:r>
              <a:rPr lang="en-US" altLang="zh-TW" sz="2800" dirty="0"/>
              <a:t>Solving a task can take up to one </a:t>
            </a:r>
            <a:r>
              <a:rPr lang="en-US" altLang="zh-TW" sz="2800" dirty="0" smtClean="0"/>
              <a:t>day 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Tasks </a:t>
            </a:r>
            <a:r>
              <a:rPr lang="en-US" altLang="zh-TW" sz="2800" dirty="0"/>
              <a:t>are still solved after </a:t>
            </a:r>
            <a:r>
              <a:rPr lang="en-US" altLang="zh-TW" sz="2800" dirty="0" smtClean="0"/>
              <a:t>work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Midday </a:t>
            </a:r>
            <a:r>
              <a:rPr lang="en-US" altLang="zh-TW" sz="2800" dirty="0"/>
              <a:t>breaks are good times to search for </a:t>
            </a:r>
            <a:r>
              <a:rPr lang="en-US" altLang="zh-TW" sz="2800" dirty="0" smtClean="0"/>
              <a:t>task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9" y="3511020"/>
            <a:ext cx="4826087" cy="321541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Feedback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Informative </a:t>
            </a:r>
            <a:r>
              <a:rPr lang="en-US" altLang="zh-TW" sz="2800" dirty="0"/>
              <a:t>tasks are as popular as Picture task</a:t>
            </a:r>
          </a:p>
          <a:p>
            <a:pPr>
              <a:buFontTx/>
              <a:buChar char="-"/>
            </a:pPr>
            <a:r>
              <a:rPr lang="en-US" altLang="zh-TW" sz="2800" dirty="0"/>
              <a:t> Time-critical tasks are out of interest</a:t>
            </a:r>
          </a:p>
          <a:p>
            <a:pPr>
              <a:buFontTx/>
              <a:buChar char="-"/>
            </a:pPr>
            <a:r>
              <a:rPr lang="en-US" altLang="zh-TW" sz="2800" dirty="0"/>
              <a:t> Solution should be achievable in 10 </a:t>
            </a:r>
            <a:r>
              <a:rPr lang="en-US" altLang="zh-TW" sz="2800" dirty="0" smtClean="0"/>
              <a:t>minutes 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Home </a:t>
            </a:r>
            <a:r>
              <a:rPr lang="en-US" altLang="zh-TW" sz="2800" dirty="0"/>
              <a:t>and surrounding areas are the most favorite places for solving </a:t>
            </a:r>
            <a:r>
              <a:rPr lang="en-US" altLang="zh-TW" sz="2800" dirty="0" smtClean="0"/>
              <a:t>tasks</a:t>
            </a:r>
          </a:p>
          <a:p>
            <a:pPr>
              <a:buFontTx/>
              <a:buChar char="-"/>
            </a:pPr>
            <a:r>
              <a:rPr lang="en-US" altLang="zh-TW" sz="2800" dirty="0"/>
              <a:t> Voluntary tasks have lower </a:t>
            </a:r>
            <a:r>
              <a:rPr lang="en-US" altLang="zh-TW" sz="2800" dirty="0" smtClean="0"/>
              <a:t>chance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Users </a:t>
            </a:r>
            <a:r>
              <a:rPr lang="en-US" altLang="zh-TW" sz="2800" dirty="0"/>
              <a:t>search for tasks in their current location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/>
              <a:t> Users prefer to retrieve tasks by </a:t>
            </a:r>
            <a:r>
              <a:rPr lang="en-US" altLang="zh-TW" sz="2800" dirty="0" smtClean="0"/>
              <a:t>themselves</a:t>
            </a:r>
          </a:p>
          <a:p>
            <a:pPr>
              <a:buFontTx/>
              <a:buChar char="-"/>
            </a:pPr>
            <a:r>
              <a:rPr lang="en-US" altLang="zh-TW" sz="2800" dirty="0"/>
              <a:t> Provide means for easily choosing the task </a:t>
            </a:r>
            <a:r>
              <a:rPr lang="en-US" altLang="zh-TW" sz="2800" dirty="0" smtClean="0"/>
              <a:t>location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Provide </a:t>
            </a:r>
            <a:r>
              <a:rPr lang="en-US" altLang="zh-TW" sz="2800" dirty="0"/>
              <a:t>means for specifying </a:t>
            </a:r>
            <a:r>
              <a:rPr lang="en-US" altLang="zh-TW" sz="2800" dirty="0" smtClean="0"/>
              <a:t>priorities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Minimal </a:t>
            </a:r>
            <a:r>
              <a:rPr lang="en-US" altLang="zh-TW" sz="2800" dirty="0"/>
              <a:t>effort for the crowd </a:t>
            </a:r>
            <a:r>
              <a:rPr lang="en-US" altLang="zh-TW" sz="2800" dirty="0" smtClean="0"/>
              <a:t>worker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Privacy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3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/>
              <a:t>  </a:t>
            </a:r>
            <a:r>
              <a:rPr lang="en-US" altLang="zh-TW" sz="2800" dirty="0" smtClean="0"/>
              <a:t>Enhance </a:t>
            </a:r>
            <a:r>
              <a:rPr lang="en-US" altLang="zh-TW" sz="2800" dirty="0"/>
              <a:t>our applications with video and audio </a:t>
            </a:r>
            <a:r>
              <a:rPr lang="en-US" altLang="zh-TW" sz="2800" dirty="0" smtClean="0"/>
              <a:t>features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“Targeting</a:t>
            </a:r>
            <a:r>
              <a:rPr lang="en-US" altLang="zh-TW" sz="2800" dirty="0"/>
              <a:t>” tasks might increase the potential of crowdsourcing if the client application is able to </a:t>
            </a:r>
            <a:r>
              <a:rPr lang="en-US" altLang="zh-TW" sz="2800" dirty="0" smtClean="0"/>
              <a:t>learn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Plan </a:t>
            </a:r>
            <a:r>
              <a:rPr lang="en-US" altLang="zh-TW" sz="2800" dirty="0"/>
              <a:t>to explore how </a:t>
            </a:r>
            <a:r>
              <a:rPr lang="en-US" altLang="zh-TW" sz="2800" dirty="0" smtClean="0"/>
              <a:t>the crowdsourcing </a:t>
            </a:r>
            <a:r>
              <a:rPr lang="en-US" altLang="zh-TW" sz="2800" dirty="0"/>
              <a:t>application impacts on the uptake and the user behavior among </a:t>
            </a:r>
            <a:r>
              <a:rPr lang="en-US" altLang="zh-TW" sz="2800" dirty="0" smtClean="0"/>
              <a:t>communities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5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World Wide Web 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Wikipedia</a:t>
            </a:r>
          </a:p>
          <a:p>
            <a:pPr lvl="1">
              <a:buFontTx/>
              <a:buChar char="-"/>
            </a:pPr>
            <a:r>
              <a:rPr lang="en-US" altLang="zh-TW" sz="2400" dirty="0" err="1" smtClean="0"/>
              <a:t>OpenStreetMap</a:t>
            </a:r>
            <a:endParaRPr lang="zh-TW" altLang="en-US" sz="2400" dirty="0"/>
          </a:p>
        </p:txBody>
      </p:sp>
      <p:pic>
        <p:nvPicPr>
          <p:cNvPr id="1026" name="Picture 2" descr="http://tctechcrunch2011.files.wordpress.com/2010/05/wikipedi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02" y="3043651"/>
            <a:ext cx="3165694" cy="31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x57.com/wp-content/uploads/2012/03/free-wiki-world-map-openstreetmap-logo-uk-nonpro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10" y="3002236"/>
            <a:ext cx="2845793" cy="319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Extend crowdsourcing by combining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User-generated content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Web-based crowdsourcing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Mobile electronic coordination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The </a:t>
            </a:r>
            <a:r>
              <a:rPr lang="en-US" altLang="zh-TW" sz="2800" dirty="0"/>
              <a:t>author studied about user behavior in mobile crowdsourcing system.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9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User-Generated 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Explicit content generation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Wikipedia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Product reviews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Experience reports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Implicit content generation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Most popular articles</a:t>
            </a:r>
          </a:p>
          <a:p>
            <a:pPr lvl="1">
              <a:buFontTx/>
              <a:buChar char="-"/>
            </a:pPr>
            <a:r>
              <a:rPr lang="en-US" altLang="zh-TW" sz="2400" dirty="0" smtClean="0"/>
              <a:t>Track user location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8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205426" cy="1450757"/>
          </a:xfrm>
        </p:spPr>
        <p:txBody>
          <a:bodyPr/>
          <a:lstStyle/>
          <a:p>
            <a:r>
              <a:rPr lang="en-US" altLang="zh-TW" dirty="0" smtClean="0"/>
              <a:t>Related Work - WWW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Labeling Images game.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 Amazon’s  Mechanical </a:t>
            </a:r>
            <a:r>
              <a:rPr lang="en-US" altLang="zh-TW" sz="2800" dirty="0" err="1" smtClean="0"/>
              <a:t>Truk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iStockPhoto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Threadsless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 Natural language processing, summarization and translation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050" name="Picture 2" descr="http://onlinekuber.com/wp-content/uploads/2015/06/mechanical_tu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3" y="4689091"/>
            <a:ext cx="3600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retotheear.com/wp-content/uploads/2008/01/istockphoto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96" y="5302942"/>
            <a:ext cx="2950363" cy="8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 - Mobile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Txteagle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Fashism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Google Map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098" name="Picture 2" descr="http://tctechcrunch2011.files.wordpress.com/2011/04/txteagle.png?w=327&amp;h=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07" y="2170604"/>
            <a:ext cx="1788291" cy="10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lopeofhope.com/wp-content/uploads/2013/09/0928-fashism-640x3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44" y="3626509"/>
            <a:ext cx="5358195" cy="25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stack.imgur.com/XtpT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5012274"/>
            <a:ext cx="1105666" cy="11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Crowdsourcing Scenarios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Recommendation on demand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Recording on demand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Remotely looking around</a:t>
            </a:r>
          </a:p>
          <a:p>
            <a:pPr>
              <a:buFontTx/>
              <a:buChar char="-"/>
            </a:pPr>
            <a:r>
              <a:rPr lang="zh-TW" altLang="en-US" sz="2800" dirty="0" smtClean="0"/>
              <a:t> </a:t>
            </a:r>
            <a:r>
              <a:rPr lang="en-US" altLang="zh-TW" sz="2800" dirty="0" smtClean="0"/>
              <a:t>Real-time weather information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Translations on demand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8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altLang="zh-TW" sz="2800" dirty="0" smtClean="0"/>
              <a:t> Web interface</a:t>
            </a:r>
          </a:p>
          <a:p>
            <a:pPr>
              <a:buFontTx/>
              <a:buChar char="-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Server</a:t>
            </a:r>
          </a:p>
          <a:p>
            <a:pPr>
              <a:buFontTx/>
              <a:buChar char="-"/>
            </a:pPr>
            <a:r>
              <a:rPr lang="en-US" altLang="zh-TW" sz="2800" dirty="0"/>
              <a:t> C</a:t>
            </a:r>
            <a:r>
              <a:rPr lang="en-US" altLang="zh-TW" sz="2800" dirty="0" smtClean="0"/>
              <a:t>lient application</a:t>
            </a:r>
            <a:endParaRPr lang="zh-TW" altLang="en-US" sz="28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98" y="2109092"/>
            <a:ext cx="5375876" cy="405534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6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Task Data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660" r="1497" b="775"/>
          <a:stretch/>
        </p:blipFill>
        <p:spPr>
          <a:xfrm>
            <a:off x="2033665" y="1792017"/>
            <a:ext cx="5122390" cy="4981903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0483-4BE2-4431-9EA2-6D53F2745CE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9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TM02892315[[fn=鷸群]]</Template>
  <TotalTime>216</TotalTime>
  <Words>375</Words>
  <Application>Microsoft Office PowerPoint</Application>
  <PresentationFormat>如螢幕大小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Wingdings 2</vt:lpstr>
      <vt:lpstr>HDOfficeLightV0</vt:lpstr>
      <vt:lpstr>回顧</vt:lpstr>
      <vt:lpstr>Location-based Crowdsourcing:  Extending Crowdsourcing to the Real World</vt:lpstr>
      <vt:lpstr>Introduction</vt:lpstr>
      <vt:lpstr>Idea</vt:lpstr>
      <vt:lpstr>User-Generated Content</vt:lpstr>
      <vt:lpstr>Related Work - WWW</vt:lpstr>
      <vt:lpstr>Related Work - Mobile</vt:lpstr>
      <vt:lpstr>Crowdsourcing Scenarios</vt:lpstr>
      <vt:lpstr>Platform</vt:lpstr>
      <vt:lpstr>Task Data</vt:lpstr>
      <vt:lpstr>Web</vt:lpstr>
      <vt:lpstr>Mobile App</vt:lpstr>
      <vt:lpstr>User Sturdy</vt:lpstr>
      <vt:lpstr>Result</vt:lpstr>
      <vt:lpstr>Feedback</vt:lpstr>
      <vt:lpstr>Feedback</vt:lpstr>
      <vt:lpstr>Challenges</vt:lpstr>
      <vt:lpstr>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YingYi</dc:creator>
  <cp:lastModifiedBy>YingYi</cp:lastModifiedBy>
  <cp:revision>21</cp:revision>
  <dcterms:created xsi:type="dcterms:W3CDTF">2015-12-28T14:56:31Z</dcterms:created>
  <dcterms:modified xsi:type="dcterms:W3CDTF">2015-12-28T18:33:11Z</dcterms:modified>
</cp:coreProperties>
</file>