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54C9-1589-4837-827F-AA23F65963A9}" type="datetimeFigureOut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589AA-4E2E-40F4-BD70-36575200F6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48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589AA-4E2E-40F4-BD70-36575200F6D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53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1D37-8287-470E-9471-FE794B1240D7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23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BA63-0746-40DE-B9C7-59FC41513FA8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88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E846-E01C-448D-AEEA-E4AECD9E8DFE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78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D1B0-2DD1-49C5-A6A8-8EC965BF508F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11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F15A2-606F-4D06-B4A5-27352151C9F5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1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4DFD-C1E3-4652-A2E2-6E02B4E63748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90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0D2E-97C6-4E50-B7C3-010A933C1CB1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6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51AFD-1E05-496B-986F-2315752895D3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6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A238-C1F0-4128-A8B2-E9A88F8C86ED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83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73F2-E549-4B34-99EA-233A47C1EE83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63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45B6-1396-4E29-BB4F-4941BABD03BD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9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89CD-5510-45BF-BCF6-A78C3A0DE66F}" type="datetime1">
              <a:rPr lang="zh-TW" altLang="en-US" smtClean="0"/>
              <a:t>2015/12/8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8C1C8-D0B9-49A4-8FAD-27645CC8B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5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200" b="1" dirty="0"/>
              <a:t>A Detour Planning Algorithm in Crowdsourcing Systems</a:t>
            </a:r>
            <a:br>
              <a:rPr lang="en-US" altLang="zh-TW" sz="3200" b="1" dirty="0"/>
            </a:br>
            <a:r>
              <a:rPr lang="en-US" altLang="zh-TW" sz="3200" b="1" dirty="0"/>
              <a:t>for Multimedia Content </a:t>
            </a:r>
            <a:r>
              <a:rPr lang="en-US" altLang="zh-TW" sz="3200" b="1" dirty="0" smtClean="0"/>
              <a:t>Gathering</a:t>
            </a:r>
            <a:br>
              <a:rPr lang="en-US" altLang="zh-TW" sz="3200" b="1" dirty="0" smtClean="0"/>
            </a:br>
            <a:r>
              <a:rPr lang="en-US" altLang="zh-TW" sz="3200" b="1" dirty="0" smtClean="0"/>
              <a:t>&amp;</a:t>
            </a:r>
            <a:br>
              <a:rPr lang="en-US" altLang="zh-TW" sz="3200" b="1" dirty="0" smtClean="0"/>
            </a:br>
            <a:r>
              <a:rPr lang="en-US" altLang="zh-TW" sz="3200" b="1" dirty="0"/>
              <a:t>SAIS: Smartphone Augmented Infrastructure Sensing for</a:t>
            </a:r>
            <a:br>
              <a:rPr lang="en-US" altLang="zh-TW" sz="3200" b="1" dirty="0"/>
            </a:br>
            <a:r>
              <a:rPr lang="en-US" altLang="zh-TW" sz="3200" b="1" dirty="0"/>
              <a:t>Public Safety and Sustainability in Smart Cities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Chen-</a:t>
            </a:r>
            <a:r>
              <a:rPr lang="en-US" altLang="zh-TW" dirty="0" err="1"/>
              <a:t>Chih</a:t>
            </a:r>
            <a:r>
              <a:rPr lang="en-US" altLang="zh-TW" dirty="0"/>
              <a:t> </a:t>
            </a:r>
            <a:r>
              <a:rPr lang="en-US" altLang="zh-TW" dirty="0" smtClean="0"/>
              <a:t>Liao, </a:t>
            </a:r>
            <a:r>
              <a:rPr lang="en-US" altLang="zh-TW" dirty="0"/>
              <a:t>Cheng-</a:t>
            </a:r>
            <a:r>
              <a:rPr lang="en-US" altLang="zh-TW" dirty="0" err="1"/>
              <a:t>Hsin</a:t>
            </a:r>
            <a:r>
              <a:rPr lang="en-US" altLang="zh-TW" dirty="0"/>
              <a:t> </a:t>
            </a:r>
            <a:r>
              <a:rPr lang="en-US" altLang="zh-TW" dirty="0" smtClean="0"/>
              <a:t>Hsu</a:t>
            </a:r>
          </a:p>
          <a:p>
            <a:r>
              <a:rPr lang="en-US" altLang="zh-TW" dirty="0" smtClean="0"/>
              <a:t>&amp;</a:t>
            </a:r>
          </a:p>
          <a:p>
            <a:r>
              <a:rPr lang="da-DK" altLang="zh-TW" dirty="0"/>
              <a:t>Chen-Chih </a:t>
            </a:r>
            <a:r>
              <a:rPr lang="da-DK" altLang="zh-TW" dirty="0" smtClean="0"/>
              <a:t>Liao, </a:t>
            </a:r>
            <a:r>
              <a:rPr lang="da-DK" altLang="zh-TW" dirty="0"/>
              <a:t>Ting-Fang </a:t>
            </a:r>
            <a:r>
              <a:rPr lang="da-DK" altLang="zh-TW" dirty="0" smtClean="0"/>
              <a:t>Hou, </a:t>
            </a:r>
            <a:r>
              <a:rPr lang="da-DK" altLang="zh-TW" dirty="0"/>
              <a:t>Ting-Yi </a:t>
            </a:r>
            <a:r>
              <a:rPr lang="da-DK" altLang="zh-TW" dirty="0" smtClean="0"/>
              <a:t>Lin, </a:t>
            </a:r>
            <a:r>
              <a:rPr lang="da-DK" altLang="zh-TW" dirty="0"/>
              <a:t>Yi-Jun </a:t>
            </a:r>
            <a:r>
              <a:rPr lang="da-DK" altLang="zh-TW" dirty="0" smtClean="0"/>
              <a:t>Cheng, </a:t>
            </a:r>
            <a:r>
              <a:rPr lang="da-DK" altLang="zh-TW" dirty="0"/>
              <a:t>Aiman </a:t>
            </a:r>
            <a:r>
              <a:rPr lang="da-DK" altLang="zh-TW" dirty="0" smtClean="0"/>
              <a:t>Erbad, </a:t>
            </a:r>
            <a:r>
              <a:rPr lang="en-US" altLang="zh-TW" dirty="0" smtClean="0"/>
              <a:t>Cheng-</a:t>
            </a:r>
            <a:r>
              <a:rPr lang="en-US" altLang="zh-TW" dirty="0" err="1" smtClean="0"/>
              <a:t>Hsin</a:t>
            </a:r>
            <a:r>
              <a:rPr lang="en-US" altLang="zh-TW" dirty="0" smtClean="0"/>
              <a:t> Hsu, </a:t>
            </a:r>
            <a:r>
              <a:rPr lang="en-US" altLang="zh-TW" dirty="0"/>
              <a:t>and </a:t>
            </a:r>
            <a:r>
              <a:rPr lang="en-US" altLang="zh-TW" dirty="0" err="1"/>
              <a:t>Nalini</a:t>
            </a:r>
            <a:r>
              <a:rPr lang="en-US" altLang="zh-TW" dirty="0"/>
              <a:t> </a:t>
            </a:r>
            <a:r>
              <a:rPr lang="en-US" altLang="zh-TW" dirty="0" err="1"/>
              <a:t>Venkatasubramanian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310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popularity of smartphones changes the landscape of sensing systems.</a:t>
            </a:r>
          </a:p>
          <a:p>
            <a:r>
              <a:rPr lang="en-US" altLang="zh-TW" dirty="0" smtClean="0"/>
              <a:t>Crowdsourcing system for serious applications of multimedia content gathering.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39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Server</a:t>
            </a:r>
          </a:p>
          <a:p>
            <a:r>
              <a:rPr lang="en-US" altLang="zh-TW" dirty="0" smtClean="0"/>
              <a:t>Requesters</a:t>
            </a:r>
          </a:p>
          <a:p>
            <a:r>
              <a:rPr lang="en-US" altLang="zh-TW" dirty="0" smtClean="0"/>
              <a:t>Worker</a:t>
            </a:r>
            <a:endParaRPr lang="zh-TW" altLang="en-US" dirty="0"/>
          </a:p>
        </p:txBody>
      </p:sp>
      <p:pic>
        <p:nvPicPr>
          <p:cNvPr id="4" name="圖片 3" descr="SAIS Smartphone augmented infrastructure sensing for public safety and sustainability in smart citie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35556" r="52778" b="39682"/>
          <a:stretch/>
        </p:blipFill>
        <p:spPr>
          <a:xfrm>
            <a:off x="3423951" y="3026229"/>
            <a:ext cx="8180220" cy="3448957"/>
          </a:xfrm>
          <a:prstGeom prst="rect">
            <a:avLst/>
          </a:prstGeom>
        </p:spPr>
      </p:pic>
      <p:pic>
        <p:nvPicPr>
          <p:cNvPr id="6" name="圖片 5" descr="SAIS Smartphone augmented infrastructure sensing for public safety and sustainability in smart cities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31905" r="50694" b="35079"/>
          <a:stretch/>
        </p:blipFill>
        <p:spPr>
          <a:xfrm>
            <a:off x="7326085" y="903515"/>
            <a:ext cx="3766458" cy="2264228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05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SAIS: solve task assignment problem</a:t>
            </a:r>
          </a:p>
          <a:p>
            <a:r>
              <a:rPr lang="en-US" altLang="zh-TW" dirty="0" smtClean="0"/>
              <a:t>Detour Planning Algorithm generates a detour path for each other.</a:t>
            </a:r>
            <a:endParaRPr lang="zh-TW" altLang="en-US" dirty="0"/>
          </a:p>
        </p:txBody>
      </p:sp>
      <p:pic>
        <p:nvPicPr>
          <p:cNvPr id="4" name="圖片 3" descr="A detour planning algorithm in crowdsourcing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10634" r="10516" b="33016"/>
          <a:stretch/>
        </p:blipFill>
        <p:spPr>
          <a:xfrm>
            <a:off x="838200" y="2775857"/>
            <a:ext cx="4996544" cy="3864429"/>
          </a:xfrm>
          <a:prstGeom prst="rect">
            <a:avLst/>
          </a:prstGeom>
        </p:spPr>
      </p:pic>
      <p:pic>
        <p:nvPicPr>
          <p:cNvPr id="5" name="圖片 4" descr="SAIS Smartphone augmented infrastructure sensing for public safety and sustainability in smart cities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5" t="19365" r="8135" b="48730"/>
          <a:stretch/>
        </p:blipFill>
        <p:spPr>
          <a:xfrm>
            <a:off x="6070333" y="3324907"/>
            <a:ext cx="5533839" cy="285205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48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Hardness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Detour planning: </a:t>
                </a:r>
                <a:r>
                  <a:rPr lang="en-US" altLang="zh-TW" dirty="0"/>
                  <a:t>The detour planning problem is </a:t>
                </a:r>
                <a:r>
                  <a:rPr lang="en-US" altLang="zh-TW" dirty="0" smtClean="0"/>
                  <a:t>a </a:t>
                </a:r>
                <a:r>
                  <a:rPr lang="en-US" altLang="zh-TW" i="1" dirty="0" smtClean="0"/>
                  <a:t>generalized </a:t>
                </a:r>
                <a:r>
                  <a:rPr lang="en-US" altLang="zh-TW" dirty="0"/>
                  <a:t>version of the </a:t>
                </a:r>
                <a:r>
                  <a:rPr lang="en-US" altLang="zh-TW" i="1" dirty="0"/>
                  <a:t>orienteering problem </a:t>
                </a:r>
                <a:r>
                  <a:rPr lang="en-US" altLang="zh-TW" dirty="0"/>
                  <a:t>(OP</a:t>
                </a:r>
                <a:r>
                  <a:rPr lang="en-US" altLang="zh-TW" dirty="0" smtClean="0"/>
                  <a:t>). (NP-hard problem)</a:t>
                </a:r>
              </a:p>
              <a:p>
                <a:pPr lvl="1"/>
                <a:r>
                  <a:rPr lang="en-US" altLang="zh-TW" dirty="0" smtClean="0"/>
                  <a:t>Single worker and time-windowed request.</a:t>
                </a:r>
              </a:p>
              <a:p>
                <a:pPr lvl="1"/>
                <a:r>
                  <a:rPr lang="en-US" altLang="zh-TW" dirty="0" smtClean="0"/>
                  <a:t>Each </a:t>
                </a:r>
                <a:r>
                  <a:rPr lang="en-US" altLang="zh-TW" dirty="0"/>
                  <a:t>request </a:t>
                </a:r>
                <a:r>
                  <a:rPr lang="en-US" altLang="zh-TW" dirty="0" smtClean="0"/>
                  <a:t>is </a:t>
                </a:r>
                <a:r>
                  <a:rPr lang="en-US" altLang="zh-TW" dirty="0"/>
                  <a:t>associated with a non-trivial service </a:t>
                </a:r>
                <a:r>
                  <a:rPr lang="en-US" altLang="zh-TW" dirty="0" smtClean="0"/>
                  <a:t>time.</a:t>
                </a:r>
              </a:p>
              <a:p>
                <a:pPr lvl="1"/>
                <a:r>
                  <a:rPr lang="en-US" altLang="zh-TW" dirty="0"/>
                  <a:t>Each request </a:t>
                </a:r>
                <a:r>
                  <a:rPr lang="en-US" altLang="zh-TW" dirty="0" smtClean="0"/>
                  <a:t>may </a:t>
                </a:r>
                <a:r>
                  <a:rPr lang="en-US" altLang="zh-TW" dirty="0"/>
                  <a:t>be satisfied from </a:t>
                </a:r>
                <a:r>
                  <a:rPr lang="en-US" altLang="zh-TW" dirty="0" smtClean="0"/>
                  <a:t>feasible </a:t>
                </a:r>
                <a:r>
                  <a:rPr lang="en-US" altLang="zh-TW" dirty="0"/>
                  <a:t>spots</a:t>
                </a:r>
                <a:r>
                  <a:rPr lang="en-US" altLang="zh-TW" dirty="0" smtClean="0"/>
                  <a:t>.</a:t>
                </a:r>
              </a:p>
              <a:p>
                <a:pPr lvl="1"/>
                <a:r>
                  <a:rPr lang="en-US" altLang="zh-TW" dirty="0"/>
                  <a:t>Relocating a worker from </a:t>
                </a:r>
                <a:r>
                  <a:rPr lang="en-US" altLang="zh-TW" dirty="0" smtClean="0"/>
                  <a:t>one request to another request imposes nontrivial.</a:t>
                </a:r>
              </a:p>
              <a:p>
                <a:r>
                  <a:rPr lang="en-US" altLang="zh-TW" dirty="0" smtClean="0"/>
                  <a:t>Solved by dynamic programming.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)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24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Hardness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SAIS: maximize the utilization of the sensing energy and moving energy.</a:t>
            </a:r>
          </a:p>
          <a:p>
            <a:r>
              <a:rPr lang="en-US" altLang="zh-TW" dirty="0" smtClean="0"/>
              <a:t>Optimal algorithm using CPLEX and the cycle elimination technique.</a:t>
            </a:r>
          </a:p>
          <a:p>
            <a:pPr marL="0" indent="0">
              <a:buNone/>
            </a:pPr>
            <a:r>
              <a:rPr lang="en-US" altLang="zh-TW" dirty="0" smtClean="0"/>
              <a:t>But it take too much time to compute.</a:t>
            </a:r>
          </a:p>
          <a:p>
            <a:r>
              <a:rPr lang="en-US" altLang="zh-TW" dirty="0" smtClean="0"/>
              <a:t>Efficient Task Assignment Algorithm.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Compute energy </a:t>
            </a:r>
            <a:r>
              <a:rPr lang="en-US" altLang="zh-TW" dirty="0" smtClean="0"/>
              <a:t>utilization.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Check energy budget.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Loop until no query or low energy.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64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pic>
        <p:nvPicPr>
          <p:cNvPr id="4" name="內容版面配置區 3" descr="A detour planning algorithm in crowdsourcing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13582" r="8253" b="5113"/>
          <a:stretch/>
        </p:blipFill>
        <p:spPr>
          <a:xfrm>
            <a:off x="1888671" y="1570942"/>
            <a:ext cx="8414657" cy="5239010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87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</a:t>
            </a:r>
            <a:endParaRPr lang="zh-TW" altLang="en-US" dirty="0"/>
          </a:p>
        </p:txBody>
      </p:sp>
      <p:pic>
        <p:nvPicPr>
          <p:cNvPr id="4" name="內容版面配置區 3" descr="SAIS Smartphone augmented infrastructure sensing for public safety and sustainability in smart cities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45854" r="6377" b="13619"/>
          <a:stretch/>
        </p:blipFill>
        <p:spPr>
          <a:xfrm>
            <a:off x="219927" y="2398260"/>
            <a:ext cx="11752146" cy="3545341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67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Detour Planning algorithm </a:t>
            </a:r>
          </a:p>
          <a:p>
            <a:pPr lvl="1"/>
            <a:r>
              <a:rPr lang="en-US" altLang="zh-TW" dirty="0" smtClean="0"/>
              <a:t>Runs fast and terminates in 82ms.</a:t>
            </a:r>
          </a:p>
          <a:p>
            <a:pPr lvl="1"/>
            <a:r>
              <a:rPr lang="en-US" altLang="zh-TW" dirty="0" smtClean="0"/>
              <a:t>Scale to large problems with up to 162 feasible spots.</a:t>
            </a:r>
          </a:p>
          <a:p>
            <a:r>
              <a:rPr lang="en-US" altLang="zh-TW" dirty="0" smtClean="0"/>
              <a:t>ETA </a:t>
            </a:r>
            <a:r>
              <a:rPr lang="en-US" altLang="zh-TW" dirty="0" smtClean="0"/>
              <a:t>algorithm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Results in up 6 times of responding time reduction.</a:t>
            </a:r>
          </a:p>
          <a:p>
            <a:pPr lvl="1"/>
            <a:r>
              <a:rPr lang="en-US" altLang="zh-TW" dirty="0" smtClean="0"/>
              <a:t>Performs better with more workers.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8C1C8-D0B9-49A4-8FAD-27645CC8BFE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71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252</Words>
  <Application>Microsoft Office PowerPoint</Application>
  <PresentationFormat>寬螢幕</PresentationFormat>
  <Paragraphs>47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Cambria Math</vt:lpstr>
      <vt:lpstr>Office 佈景主題</vt:lpstr>
      <vt:lpstr>A Detour Planning Algorithm in Crowdsourcing Systems for Multimedia Content Gathering &amp; SAIS: Smartphone Augmented Infrastructure Sensing for Public Safety and Sustainability in Smart Cities</vt:lpstr>
      <vt:lpstr>Introduction</vt:lpstr>
      <vt:lpstr>System</vt:lpstr>
      <vt:lpstr>Problem</vt:lpstr>
      <vt:lpstr>Hardness</vt:lpstr>
      <vt:lpstr>Hardness</vt:lpstr>
      <vt:lpstr>Evaluation</vt:lpstr>
      <vt:lpstr>Evaluation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陳映亦</dc:creator>
  <cp:lastModifiedBy>陳映亦</cp:lastModifiedBy>
  <cp:revision>18</cp:revision>
  <dcterms:created xsi:type="dcterms:W3CDTF">2015-12-07T14:28:17Z</dcterms:created>
  <dcterms:modified xsi:type="dcterms:W3CDTF">2015-12-07T18:45:03Z</dcterms:modified>
</cp:coreProperties>
</file>