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7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吳俊霖" initials="吳俊霖" lastIdx="1" clrIdx="0">
    <p:extLst>
      <p:ext uri="{19B8F6BF-5375-455C-9EA6-DF929625EA0E}">
        <p15:presenceInfo xmlns:p15="http://schemas.microsoft.com/office/powerpoint/2012/main" userId="" providerId="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20"/>
    <p:restoredTop sz="81850"/>
  </p:normalViewPr>
  <p:slideViewPr>
    <p:cSldViewPr snapToGrid="0" snapToObjects="1">
      <p:cViewPr>
        <p:scale>
          <a:sx n="100" d="100"/>
          <a:sy n="100" d="100"/>
        </p:scale>
        <p:origin x="59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commentAuthors" Target="commentAuthor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0-06T09:40:21.058" idx="1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DD4E6-72E1-3444-96FB-A1305C6C2DA3}" type="datetimeFigureOut">
              <a:rPr kumimoji="1" lang="zh-TW" altLang="en-US" smtClean="0"/>
              <a:t>2015/10/5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0FD0D-9FAE-F04E-AE28-9256BDB6838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00757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Relationship Id="rId3" Type="http://schemas.openxmlformats.org/officeDocument/2006/relationships/hyperlink" Target="https://www.youtube.com/watch?v=3fke-Mm-5Vo" TargetMode="Externa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0FD0D-9FAE-F04E-AE28-9256BDB68380}" type="slidenum">
              <a:rPr kumimoji="1" lang="zh-TW" altLang="en-US" smtClean="0"/>
              <a:t>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71913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dirty="0" smtClean="0">
                <a:hlinkClick r:id="rId3"/>
              </a:rPr>
              <a:t>https://www.youtube.com/watch?v=3fke-Mm-5Vo</a:t>
            </a:r>
            <a:endParaRPr kumimoji="1" lang="zh-TW" altLang="en-US" dirty="0" smtClean="0"/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0FD0D-9FAE-F04E-AE28-9256BDB68380}" type="slidenum">
              <a:rPr kumimoji="1" lang="zh-TW" altLang="en-US" smtClean="0"/>
              <a:t>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13240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 smtClean="0"/>
              <a:t>10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participants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0FD0D-9FAE-F04E-AE28-9256BDB68380}" type="slidenum">
              <a:rPr kumimoji="1" lang="zh-TW" altLang="en-US" smtClean="0"/>
              <a:t>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43263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 smtClean="0"/>
              <a:t>JND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對於某一特定的感官刺激所能察覺的最小改變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0FD0D-9FAE-F04E-AE28-9256BDB68380}" type="slidenum">
              <a:rPr kumimoji="1" lang="zh-TW" altLang="en-US" smtClean="0"/>
              <a:t>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31292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 smtClean="0"/>
              <a:t>CR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=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uncompressed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/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compressed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0FD0D-9FAE-F04E-AE28-9256BDB68380}" type="slidenum">
              <a:rPr kumimoji="1" lang="zh-TW" altLang="en-US" smtClean="0"/>
              <a:t>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55866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EC6A-17C6-664E-85E5-AA3C4012F8A1}" type="datetime1">
              <a:rPr lang="zh-TW" altLang="en-US" smtClean="0"/>
              <a:t>2015/10/6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970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087C-C02E-0B47-A3A3-666B2DDF5465}" type="datetime1">
              <a:rPr lang="zh-TW" altLang="en-US" smtClean="0"/>
              <a:t>2015/10/6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313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1557-9CF5-494C-9F8E-1631256578BD}" type="datetime1">
              <a:rPr lang="zh-TW" altLang="en-US" smtClean="0"/>
              <a:t>2015/10/6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605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F78A3-D0E6-F747-BB1D-8466615C8DBD}" type="datetime1">
              <a:rPr lang="zh-TW" altLang="en-US" smtClean="0"/>
              <a:t>2015/10/6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5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5C2C-DDE9-1547-9916-05BB8FB9FE3D}" type="datetime1">
              <a:rPr lang="zh-TW" altLang="en-US" smtClean="0"/>
              <a:t>2015/10/6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20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4B6F-A35A-2641-889D-B192D3D34943}" type="datetime1">
              <a:rPr lang="zh-TW" altLang="en-US" smtClean="0"/>
              <a:t>2015/10/6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62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E3553-8FD9-CD49-A643-3FCA58CE3D52}" type="datetime1">
              <a:rPr lang="zh-TW" altLang="en-US" smtClean="0"/>
              <a:t>2015/10/6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84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E5F59-DEE2-F24D-8838-66BB9BC25AB5}" type="datetime1">
              <a:rPr lang="zh-TW" altLang="en-US" smtClean="0"/>
              <a:t>2015/10/6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843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EBAF0-4DAB-1A4A-BE65-278620720EDF}" type="datetime1">
              <a:rPr lang="zh-TW" altLang="en-US" smtClean="0"/>
              <a:t>2015/10/6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953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E019B4D-17C4-944F-8F1B-DAC4C55CD776}" type="datetime1">
              <a:rPr lang="zh-TW" altLang="en-US" smtClean="0"/>
              <a:t>2015/10/6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903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40C05-C025-5B4B-9A74-A2ACA6B0DE85}" type="datetime1">
              <a:rPr lang="zh-TW" altLang="en-US" smtClean="0"/>
              <a:t>2015/10/6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623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5E6719A-5EE0-1B47-A9AA-9F9F69065F28}" type="datetime1">
              <a:rPr lang="zh-TW" altLang="en-US" smtClean="0"/>
              <a:t>2015/10/6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864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/>
              <a:t>Activity-aware adaptive compression</a:t>
            </a:r>
            <a:r>
              <a:rPr lang="en-US" altLang="zh-TW" sz="4800" dirty="0" smtClean="0"/>
              <a:t>:</a:t>
            </a:r>
            <a:r>
              <a:rPr lang="zh-TW" altLang="en-US" sz="4800" dirty="0" smtClean="0"/>
              <a:t/>
            </a:r>
            <a:br>
              <a:rPr lang="zh-TW" altLang="en-US" sz="4800" dirty="0" smtClean="0"/>
            </a:br>
            <a:r>
              <a:rPr lang="en-US" altLang="zh-TW" sz="4800" dirty="0" smtClean="0"/>
              <a:t>a </a:t>
            </a:r>
            <a:r>
              <a:rPr lang="en-US" altLang="zh-TW" sz="4800" dirty="0"/>
              <a:t>morphing-based frame synthesis application in 3DTI</a:t>
            </a:r>
            <a:endParaRPr kumimoji="1" lang="zh-TW" altLang="en-US" sz="4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i="1" dirty="0"/>
              <a:t>Proceedings of the 21st ACM international conference on Multimedia</a:t>
            </a:r>
            <a:r>
              <a:rPr lang="en-US" altLang="zh-TW" dirty="0"/>
              <a:t>. ACM, 2013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82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Evaluation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l"/>
            </a:pPr>
            <a:r>
              <a:rPr kumimoji="1" lang="en-US" altLang="zh-TW" sz="2800" dirty="0" smtClean="0"/>
              <a:t>Subjective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Metric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: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Gameplay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Experience</a:t>
            </a:r>
            <a:endParaRPr kumimoji="1"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397" y="2612970"/>
            <a:ext cx="7804165" cy="2873429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76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Conclusion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l"/>
            </a:pPr>
            <a:endParaRPr lang="zh-TW" altLang="en-US" sz="3200" dirty="0" smtClean="0"/>
          </a:p>
          <a:p>
            <a:pPr>
              <a:buFont typeface="Wingdings" charset="2"/>
              <a:buChar char="l"/>
            </a:pPr>
            <a:endParaRPr lang="zh-TW" altLang="en-US" sz="3200" dirty="0"/>
          </a:p>
          <a:p>
            <a:pPr>
              <a:buFont typeface="Wingdings" charset="2"/>
              <a:buChar char="l"/>
            </a:pPr>
            <a:r>
              <a:rPr lang="en-US" altLang="zh-TW" sz="3200" dirty="0" smtClean="0"/>
              <a:t>A3C </a:t>
            </a:r>
            <a:r>
              <a:rPr lang="en-US" altLang="zh-TW" sz="3200" dirty="0"/>
              <a:t>brings 25% more bandwidth saving comparing to existed compression scheme of 3DTI without compromising the user experience </a:t>
            </a:r>
            <a:endParaRPr lang="en-US" altLang="zh-TW" sz="3200" dirty="0"/>
          </a:p>
          <a:p>
            <a:pPr>
              <a:buFont typeface="Wingdings" charset="2"/>
              <a:buChar char="l"/>
            </a:pPr>
            <a:endParaRPr kumimoji="1"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25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Progress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update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l"/>
            </a:pPr>
            <a:endParaRPr kumimoji="1" lang="zh-TW" altLang="en-US" sz="2800" dirty="0" smtClean="0"/>
          </a:p>
          <a:p>
            <a:pPr>
              <a:buFont typeface="Wingdings" charset="2"/>
              <a:buChar char="l"/>
            </a:pPr>
            <a:r>
              <a:rPr kumimoji="1" lang="en-US" altLang="zh-TW" sz="2800" dirty="0" smtClean="0"/>
              <a:t>Done</a:t>
            </a:r>
            <a:endParaRPr kumimoji="1" lang="zh-TW" altLang="en-US" sz="2800" dirty="0" smtClean="0"/>
          </a:p>
          <a:p>
            <a:pPr lvl="1">
              <a:buFont typeface="Wingdings" charset="2"/>
              <a:buChar char="l"/>
            </a:pPr>
            <a:r>
              <a:rPr kumimoji="1" lang="en-US" altLang="zh-TW" sz="2000" dirty="0" smtClean="0"/>
              <a:t>Test</a:t>
            </a:r>
            <a:r>
              <a:rPr kumimoji="1" lang="zh-TW" altLang="en-US" sz="2000" dirty="0" smtClean="0"/>
              <a:t> </a:t>
            </a:r>
            <a:r>
              <a:rPr kumimoji="1" lang="en-US" altLang="zh-TW" sz="2000" dirty="0" smtClean="0"/>
              <a:t>for</a:t>
            </a:r>
            <a:r>
              <a:rPr kumimoji="1" lang="zh-TW" altLang="en-US" sz="2000" dirty="0" smtClean="0"/>
              <a:t> </a:t>
            </a:r>
            <a:r>
              <a:rPr kumimoji="1" lang="en-US" altLang="zh-TW" sz="2000" dirty="0" smtClean="0"/>
              <a:t>recording</a:t>
            </a:r>
            <a:r>
              <a:rPr kumimoji="1" lang="zh-TW" altLang="en-US" sz="2000" dirty="0" smtClean="0"/>
              <a:t> </a:t>
            </a:r>
            <a:r>
              <a:rPr kumimoji="1" lang="en-US" altLang="zh-TW" sz="2000" dirty="0" smtClean="0"/>
              <a:t>videos</a:t>
            </a:r>
            <a:r>
              <a:rPr kumimoji="1" lang="zh-TW" altLang="en-US" sz="2000" dirty="0" smtClean="0"/>
              <a:t> </a:t>
            </a:r>
            <a:r>
              <a:rPr kumimoji="1" lang="en-US" altLang="zh-TW" sz="2000" dirty="0" smtClean="0"/>
              <a:t>on</a:t>
            </a:r>
            <a:r>
              <a:rPr kumimoji="1" lang="zh-TW" altLang="en-US" sz="2000" dirty="0" smtClean="0"/>
              <a:t> </a:t>
            </a:r>
            <a:r>
              <a:rPr kumimoji="1" lang="en-US" altLang="zh-TW" sz="2000" dirty="0" smtClean="0"/>
              <a:t>Arduino</a:t>
            </a:r>
            <a:endParaRPr kumimoji="1" lang="zh-TW" altLang="en-US" sz="2000" dirty="0" smtClean="0"/>
          </a:p>
          <a:p>
            <a:pPr lvl="1">
              <a:buFont typeface="Wingdings" charset="2"/>
              <a:buChar char="l"/>
            </a:pPr>
            <a:r>
              <a:rPr kumimoji="1" lang="en-US" altLang="zh-TW" sz="2000" dirty="0" smtClean="0"/>
              <a:t>Smart</a:t>
            </a:r>
            <a:r>
              <a:rPr kumimoji="1" lang="zh-TW" altLang="en-US" sz="2000" dirty="0" smtClean="0"/>
              <a:t> </a:t>
            </a:r>
            <a:r>
              <a:rPr kumimoji="1" lang="en-US" altLang="zh-TW" sz="2000" dirty="0" smtClean="0"/>
              <a:t>Bike’s</a:t>
            </a:r>
            <a:r>
              <a:rPr kumimoji="1" lang="zh-TW" altLang="en-US" sz="2000" dirty="0" smtClean="0"/>
              <a:t> </a:t>
            </a:r>
            <a:r>
              <a:rPr kumimoji="1" lang="en-US" altLang="zh-TW" sz="2000" dirty="0" err="1" smtClean="0"/>
              <a:t>ppt</a:t>
            </a:r>
            <a:r>
              <a:rPr kumimoji="1" lang="zh-TW" altLang="en-US" sz="2000" dirty="0" smtClean="0"/>
              <a:t> </a:t>
            </a:r>
            <a:r>
              <a:rPr kumimoji="1" lang="en-US" altLang="zh-TW" sz="2000" dirty="0" smtClean="0"/>
              <a:t>file</a:t>
            </a:r>
            <a:endParaRPr kumimoji="1" lang="zh-TW" altLang="en-US" sz="2000" dirty="0" smtClean="0"/>
          </a:p>
          <a:p>
            <a:pPr lvl="1">
              <a:buFont typeface="Wingdings" charset="2"/>
              <a:buChar char="l"/>
            </a:pPr>
            <a:endParaRPr kumimoji="1" lang="zh-TW" altLang="en-US" dirty="0"/>
          </a:p>
          <a:p>
            <a:pPr>
              <a:buFont typeface="Wingdings" charset="2"/>
              <a:buChar char="l"/>
            </a:pPr>
            <a:r>
              <a:rPr kumimoji="1" lang="en-US" altLang="zh-TW" sz="2800" dirty="0" err="1" smtClean="0"/>
              <a:t>Todo</a:t>
            </a:r>
            <a:endParaRPr kumimoji="1" lang="zh-TW" altLang="en-US" sz="2800" dirty="0" smtClean="0"/>
          </a:p>
          <a:p>
            <a:pPr lvl="1">
              <a:buFont typeface="Wingdings" charset="2"/>
              <a:buChar char="l"/>
            </a:pPr>
            <a:r>
              <a:rPr kumimoji="1" lang="en-US" altLang="zh-TW" sz="2000" dirty="0" smtClean="0"/>
              <a:t>Clean</a:t>
            </a:r>
            <a:r>
              <a:rPr kumimoji="1" lang="zh-TW" altLang="en-US" sz="2000" dirty="0" smtClean="0"/>
              <a:t> </a:t>
            </a:r>
            <a:r>
              <a:rPr kumimoji="1" lang="en-US" altLang="zh-TW" sz="2000" dirty="0" smtClean="0"/>
              <a:t>up</a:t>
            </a:r>
            <a:r>
              <a:rPr kumimoji="1" lang="zh-TW" altLang="en-US" sz="2000" dirty="0" smtClean="0"/>
              <a:t> </a:t>
            </a:r>
            <a:r>
              <a:rPr kumimoji="1" lang="en-US" altLang="zh-TW" sz="2000" dirty="0" smtClean="0"/>
              <a:t>the</a:t>
            </a:r>
            <a:r>
              <a:rPr kumimoji="1" lang="zh-TW" altLang="en-US" sz="2000" dirty="0" smtClean="0"/>
              <a:t> </a:t>
            </a:r>
            <a:r>
              <a:rPr kumimoji="1" lang="en-US" altLang="zh-TW" sz="2000" dirty="0" smtClean="0"/>
              <a:t>codes</a:t>
            </a:r>
            <a:endParaRPr kumimoji="1" lang="zh-TW" altLang="en-US" sz="2000" dirty="0" smtClean="0"/>
          </a:p>
          <a:p>
            <a:pPr lvl="1">
              <a:buFont typeface="Wingdings" charset="2"/>
              <a:buChar char="l"/>
            </a:pPr>
            <a:r>
              <a:rPr kumimoji="1" lang="en-US" altLang="zh-TW" sz="2000" dirty="0" smtClean="0"/>
              <a:t>Classify</a:t>
            </a:r>
            <a:r>
              <a:rPr kumimoji="1" lang="zh-TW" altLang="en-US" sz="2000" dirty="0" smtClean="0"/>
              <a:t> </a:t>
            </a:r>
            <a:r>
              <a:rPr kumimoji="1" lang="en-US" altLang="zh-TW" sz="2000" dirty="0" smtClean="0"/>
              <a:t>papers</a:t>
            </a:r>
            <a:r>
              <a:rPr kumimoji="1" lang="zh-TW" altLang="en-US" sz="2000" dirty="0" smtClean="0"/>
              <a:t> </a:t>
            </a:r>
            <a:r>
              <a:rPr kumimoji="1" lang="en-US" altLang="zh-TW" sz="2000" dirty="0" smtClean="0"/>
              <a:t>I</a:t>
            </a:r>
            <a:r>
              <a:rPr kumimoji="1" lang="zh-TW" altLang="en-US" sz="2000" dirty="0" smtClean="0"/>
              <a:t> </a:t>
            </a:r>
            <a:r>
              <a:rPr kumimoji="1" lang="en-US" altLang="zh-TW" sz="2000" dirty="0" smtClean="0"/>
              <a:t>found</a:t>
            </a:r>
            <a:endParaRPr kumimoji="1" lang="zh-TW" altLang="en-US" sz="20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1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Outlines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l"/>
            </a:pPr>
            <a:r>
              <a:rPr kumimoji="1" lang="en-US" altLang="zh-TW" sz="2800" dirty="0" smtClean="0"/>
              <a:t>Introduction</a:t>
            </a:r>
            <a:endParaRPr kumimoji="1" lang="zh-TW" altLang="en-US" sz="2800" dirty="0" smtClean="0"/>
          </a:p>
          <a:p>
            <a:pPr>
              <a:buFont typeface="Wingdings" charset="2"/>
              <a:buChar char="l"/>
            </a:pPr>
            <a:r>
              <a:rPr kumimoji="1" lang="en-US" altLang="zh-TW" sz="2800" dirty="0" smtClean="0"/>
              <a:t>System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components</a:t>
            </a:r>
            <a:endParaRPr kumimoji="1" lang="zh-TW" altLang="en-US" sz="2800" dirty="0" smtClean="0"/>
          </a:p>
          <a:p>
            <a:pPr>
              <a:buFont typeface="Wingdings" charset="2"/>
              <a:buChar char="l"/>
            </a:pPr>
            <a:r>
              <a:rPr kumimoji="1" lang="en-US" altLang="zh-TW" sz="2800" dirty="0" smtClean="0"/>
              <a:t>Activity-Aware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Adaptive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compression</a:t>
            </a:r>
            <a:endParaRPr kumimoji="1" lang="zh-TW" altLang="en-US" sz="2800" dirty="0" smtClean="0"/>
          </a:p>
          <a:p>
            <a:pPr>
              <a:buFont typeface="Wingdings" charset="2"/>
              <a:buChar char="l"/>
            </a:pPr>
            <a:r>
              <a:rPr kumimoji="1" lang="en-US" altLang="zh-TW" sz="2800" dirty="0" smtClean="0"/>
              <a:t>Evaluation</a:t>
            </a:r>
            <a:endParaRPr kumimoji="1" lang="zh-TW" altLang="en-US" sz="2800" dirty="0" smtClean="0"/>
          </a:p>
          <a:p>
            <a:pPr>
              <a:buFont typeface="Wingdings" charset="2"/>
              <a:buChar char="l"/>
            </a:pPr>
            <a:r>
              <a:rPr kumimoji="1" lang="en-US" altLang="zh-TW" sz="2800" dirty="0" smtClean="0"/>
              <a:t>Conclusion</a:t>
            </a:r>
            <a:endParaRPr kumimoji="1"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80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Introduction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zh-TW" altLang="en-US" dirty="0" smtClean="0"/>
              <a:t> </a:t>
            </a:r>
            <a:endParaRPr kumimoji="1" lang="zh-TW" altLang="en-US" dirty="0"/>
          </a:p>
          <a:p>
            <a:pPr>
              <a:buFont typeface="Wingdings" charset="2"/>
              <a:buChar char="l"/>
            </a:pPr>
            <a:r>
              <a:rPr kumimoji="1" lang="en-US" altLang="zh-TW" dirty="0" smtClean="0"/>
              <a:t>3DTI</a:t>
            </a:r>
            <a:r>
              <a:rPr kumimoji="1" lang="zh-TW" altLang="en-US" dirty="0" smtClean="0"/>
              <a:t> </a:t>
            </a:r>
            <a:r>
              <a:rPr kumimoji="1" lang="en-US" altLang="zh-TW" dirty="0"/>
              <a:t>platform</a:t>
            </a:r>
            <a:r>
              <a:rPr kumimoji="1" lang="zh-TW" altLang="en-US" dirty="0"/>
              <a:t> </a:t>
            </a:r>
            <a:r>
              <a:rPr kumimoji="1" lang="en-US" altLang="zh-TW" dirty="0"/>
              <a:t>:</a:t>
            </a:r>
            <a:r>
              <a:rPr kumimoji="1" lang="zh-TW" altLang="en-US" dirty="0"/>
              <a:t> </a:t>
            </a:r>
            <a:r>
              <a:rPr kumimoji="1" lang="en-US" altLang="zh-TW" dirty="0"/>
              <a:t>the</a:t>
            </a:r>
            <a:r>
              <a:rPr kumimoji="1" lang="zh-TW" altLang="en-US" dirty="0"/>
              <a:t> </a:t>
            </a:r>
            <a:r>
              <a:rPr kumimoji="1" lang="en-US" altLang="zh-TW" dirty="0"/>
              <a:t>TEEVE</a:t>
            </a:r>
            <a:r>
              <a:rPr kumimoji="1" lang="zh-TW" altLang="en-US" dirty="0"/>
              <a:t> </a:t>
            </a:r>
            <a:r>
              <a:rPr kumimoji="1" lang="en-US" altLang="zh-TW" dirty="0"/>
              <a:t>Endpoint</a:t>
            </a:r>
            <a:endParaRPr kumimoji="1" lang="zh-TW" altLang="en-US" dirty="0"/>
          </a:p>
          <a:p>
            <a:pPr lvl="1">
              <a:buFont typeface="Wingdings" charset="2"/>
              <a:buChar char="l"/>
            </a:pPr>
            <a:r>
              <a:rPr kumimoji="1" lang="en-US" altLang="zh-TW" dirty="0"/>
              <a:t>Kinect</a:t>
            </a:r>
            <a:r>
              <a:rPr kumimoji="1" lang="zh-TW" altLang="en-US" dirty="0"/>
              <a:t> </a:t>
            </a:r>
            <a:r>
              <a:rPr kumimoji="1" lang="en-US" altLang="zh-TW" dirty="0"/>
              <a:t>camera,</a:t>
            </a:r>
            <a:r>
              <a:rPr kumimoji="1" lang="zh-TW" altLang="en-US" dirty="0"/>
              <a:t> </a:t>
            </a:r>
            <a:r>
              <a:rPr kumimoji="1" lang="en-US" altLang="zh-TW" dirty="0"/>
              <a:t>head-mounted</a:t>
            </a:r>
            <a:r>
              <a:rPr kumimoji="1" lang="zh-TW" altLang="en-US" dirty="0"/>
              <a:t> </a:t>
            </a:r>
            <a:r>
              <a:rPr kumimoji="1" lang="en-US" altLang="zh-TW" dirty="0"/>
              <a:t>display,</a:t>
            </a:r>
            <a:r>
              <a:rPr kumimoji="1" lang="zh-TW" altLang="en-US" dirty="0"/>
              <a:t> </a:t>
            </a:r>
            <a:r>
              <a:rPr kumimoji="1" lang="en-US" altLang="zh-TW" dirty="0"/>
              <a:t>user’s</a:t>
            </a:r>
            <a:r>
              <a:rPr kumimoji="1" lang="zh-TW" altLang="en-US" dirty="0"/>
              <a:t> </a:t>
            </a:r>
            <a:r>
              <a:rPr kumimoji="1" lang="en-US" altLang="zh-TW" dirty="0"/>
              <a:t>mobile</a:t>
            </a:r>
            <a:r>
              <a:rPr kumimoji="1" lang="zh-TW" altLang="en-US" dirty="0"/>
              <a:t> </a:t>
            </a:r>
            <a:r>
              <a:rPr kumimoji="1" lang="en-US" altLang="zh-TW" dirty="0" smtClean="0"/>
              <a:t>phone</a:t>
            </a:r>
            <a:endParaRPr kumimoji="1" lang="zh-TW" altLang="en-US" dirty="0" smtClean="0"/>
          </a:p>
          <a:p>
            <a:pPr>
              <a:buFont typeface="Wingdings" charset="2"/>
              <a:buChar char="l"/>
            </a:pPr>
            <a:r>
              <a:rPr kumimoji="1" lang="en-US" altLang="zh-TW" dirty="0" smtClean="0"/>
              <a:t>Different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types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of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user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activities,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different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tolerance</a:t>
            </a:r>
            <a:endParaRPr kumimoji="1" lang="zh-TW" altLang="en-US" dirty="0" smtClean="0"/>
          </a:p>
          <a:p>
            <a:pPr>
              <a:buFont typeface="Wingdings" charset="2"/>
              <a:buChar char="l"/>
            </a:pPr>
            <a:r>
              <a:rPr kumimoji="1" lang="en-US" altLang="zh-TW" dirty="0" smtClean="0"/>
              <a:t>Activity-Aware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Adaptive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Compression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(A3C)</a:t>
            </a:r>
            <a:endParaRPr kumimoji="1" lang="zh-TW" altLang="en-US" dirty="0" smtClean="0"/>
          </a:p>
          <a:p>
            <a:pPr lvl="1">
              <a:buFont typeface="Wingdings" charset="2"/>
              <a:buChar char="l"/>
            </a:pPr>
            <a:r>
              <a:rPr kumimoji="1" lang="en-US" altLang="zh-TW" dirty="0" smtClean="0"/>
              <a:t>Activity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recognition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+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Morphing-based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Frame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Synthesis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(MBFS)</a:t>
            </a:r>
            <a:endParaRPr kumimoji="1" lang="zh-TW" altLang="en-US" dirty="0" smtClean="0"/>
          </a:p>
          <a:p>
            <a:pPr>
              <a:buFont typeface="Wingdings" charset="2"/>
              <a:buChar char="l"/>
            </a:pPr>
            <a:r>
              <a:rPr kumimoji="1" lang="en-US" altLang="zh-TW" dirty="0" smtClean="0"/>
              <a:t>Evaluation</a:t>
            </a:r>
            <a:endParaRPr kumimoji="1" lang="zh-TW" altLang="en-US" dirty="0" smtClean="0"/>
          </a:p>
          <a:p>
            <a:pPr lvl="1">
              <a:buFont typeface="Wingdings" charset="2"/>
              <a:buChar char="l"/>
            </a:pPr>
            <a:r>
              <a:rPr kumimoji="1" lang="en-US" altLang="zh-TW" dirty="0" smtClean="0"/>
              <a:t>Objective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compression</a:t>
            </a:r>
            <a:endParaRPr kumimoji="1" lang="zh-TW" altLang="en-US" dirty="0" smtClean="0"/>
          </a:p>
          <a:p>
            <a:pPr lvl="1">
              <a:buFont typeface="Wingdings" charset="2"/>
              <a:buChar char="l"/>
            </a:pPr>
            <a:r>
              <a:rPr kumimoji="1" lang="en-US" altLang="zh-TW" dirty="0" smtClean="0"/>
              <a:t>Subjective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user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study</a:t>
            </a:r>
            <a:endParaRPr kumimoji="1"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023" y="2019648"/>
            <a:ext cx="4953977" cy="3675531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78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System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Components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l"/>
            </a:pPr>
            <a:endParaRPr kumimoji="1" lang="zh-TW" altLang="en-US" dirty="0" smtClean="0"/>
          </a:p>
          <a:p>
            <a:pPr>
              <a:buFont typeface="Wingdings" charset="2"/>
              <a:buChar char="l"/>
            </a:pPr>
            <a:r>
              <a:rPr kumimoji="1" lang="en-US" altLang="zh-TW" sz="2400" dirty="0" smtClean="0"/>
              <a:t>TEEVE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Endpoint</a:t>
            </a:r>
            <a:endParaRPr kumimoji="1" lang="zh-TW" altLang="en-US" sz="2400" dirty="0" smtClean="0"/>
          </a:p>
          <a:p>
            <a:pPr lvl="1">
              <a:buFont typeface="Wingdings" charset="2"/>
              <a:buChar char="l"/>
            </a:pPr>
            <a:r>
              <a:rPr kumimoji="1" lang="en-US" altLang="zh-TW" sz="2200" dirty="0" smtClean="0"/>
              <a:t>Handles</a:t>
            </a:r>
            <a:r>
              <a:rPr kumimoji="1" lang="zh-TW" altLang="en-US" sz="2200" dirty="0" smtClean="0"/>
              <a:t> </a:t>
            </a:r>
            <a:r>
              <a:rPr kumimoji="1" lang="en-US" altLang="zh-TW" sz="2200" dirty="0" smtClean="0"/>
              <a:t>the</a:t>
            </a:r>
            <a:r>
              <a:rPr kumimoji="1" lang="zh-TW" altLang="en-US" sz="2200" dirty="0" smtClean="0"/>
              <a:t> </a:t>
            </a:r>
            <a:r>
              <a:rPr kumimoji="1" lang="en-US" altLang="zh-TW" sz="2200" dirty="0" smtClean="0"/>
              <a:t>3DTI</a:t>
            </a:r>
            <a:r>
              <a:rPr kumimoji="1" lang="zh-TW" altLang="en-US" sz="2200" dirty="0" smtClean="0"/>
              <a:t> </a:t>
            </a:r>
            <a:r>
              <a:rPr kumimoji="1" lang="en-US" altLang="zh-TW" sz="2200" dirty="0" smtClean="0"/>
              <a:t>data</a:t>
            </a:r>
            <a:r>
              <a:rPr kumimoji="1" lang="zh-TW" altLang="en-US" sz="2200" dirty="0" smtClean="0"/>
              <a:t> </a:t>
            </a:r>
            <a:r>
              <a:rPr kumimoji="1" lang="en-US" altLang="zh-TW" sz="2200" dirty="0" smtClean="0"/>
              <a:t>and</a:t>
            </a:r>
            <a:endParaRPr kumimoji="1" lang="zh-TW" altLang="en-US" sz="2200" dirty="0" smtClean="0"/>
          </a:p>
          <a:p>
            <a:pPr marL="201168" lvl="1" indent="0">
              <a:buNone/>
            </a:pPr>
            <a:r>
              <a:rPr kumimoji="1" lang="zh-TW" altLang="en-US" sz="2200" dirty="0" smtClean="0"/>
              <a:t>   </a:t>
            </a:r>
            <a:r>
              <a:rPr kumimoji="1" lang="en-US" altLang="zh-TW" sz="2200" dirty="0" smtClean="0"/>
              <a:t>provides</a:t>
            </a:r>
            <a:r>
              <a:rPr kumimoji="1" lang="zh-TW" altLang="en-US" sz="2200" dirty="0" smtClean="0"/>
              <a:t> </a:t>
            </a:r>
            <a:r>
              <a:rPr kumimoji="1" lang="en-US" altLang="zh-TW" sz="2200" dirty="0" smtClean="0"/>
              <a:t>APIs</a:t>
            </a:r>
            <a:r>
              <a:rPr kumimoji="1" lang="zh-TW" altLang="en-US" sz="2200" dirty="0" smtClean="0"/>
              <a:t> </a:t>
            </a:r>
            <a:r>
              <a:rPr kumimoji="1" lang="en-US" altLang="zh-TW" sz="2200" dirty="0" smtClean="0"/>
              <a:t>to</a:t>
            </a:r>
            <a:r>
              <a:rPr kumimoji="1" lang="zh-TW" altLang="en-US" sz="2200" dirty="0" smtClean="0"/>
              <a:t> </a:t>
            </a:r>
            <a:r>
              <a:rPr kumimoji="1" lang="en-US" altLang="zh-TW" sz="2200" dirty="0" smtClean="0"/>
              <a:t>developers</a:t>
            </a:r>
            <a:endParaRPr kumimoji="1" lang="zh-TW" altLang="en-US" sz="2200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494" y="1858258"/>
            <a:ext cx="5731509" cy="4288541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8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Activity-Aware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Adaptive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Compression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l"/>
            </a:pPr>
            <a:endParaRPr kumimoji="1" lang="zh-TW" altLang="en-US" sz="2800" dirty="0" smtClean="0"/>
          </a:p>
          <a:p>
            <a:pPr>
              <a:buFont typeface="Wingdings" charset="2"/>
              <a:buChar char="l"/>
            </a:pPr>
            <a:r>
              <a:rPr kumimoji="1" lang="en-US" altLang="zh-TW" sz="2800" dirty="0" smtClean="0"/>
              <a:t>Activity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recognition</a:t>
            </a:r>
            <a:endParaRPr kumimoji="1" lang="zh-TW" altLang="en-US" sz="2800" dirty="0" smtClean="0"/>
          </a:p>
          <a:p>
            <a:pPr>
              <a:buFont typeface="Wingdings" charset="2"/>
              <a:buChar char="l"/>
            </a:pPr>
            <a:endParaRPr kumimoji="1" lang="zh-TW" altLang="en-US" sz="2800" dirty="0"/>
          </a:p>
          <a:p>
            <a:pPr>
              <a:buFont typeface="Wingdings" charset="2"/>
              <a:buChar char="l"/>
            </a:pPr>
            <a:r>
              <a:rPr kumimoji="1" lang="en-US" altLang="zh-TW" sz="2800" dirty="0" smtClean="0"/>
              <a:t>Frame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deduction</a:t>
            </a:r>
            <a:endParaRPr kumimoji="1" lang="zh-TW" altLang="en-US" sz="2800" dirty="0" smtClean="0"/>
          </a:p>
          <a:p>
            <a:pPr>
              <a:buFont typeface="Wingdings" charset="2"/>
              <a:buChar char="l"/>
            </a:pPr>
            <a:endParaRPr kumimoji="1" lang="zh-TW" altLang="en-US" sz="2800" dirty="0"/>
          </a:p>
          <a:p>
            <a:pPr>
              <a:buFont typeface="Wingdings" charset="2"/>
              <a:buChar char="l"/>
            </a:pPr>
            <a:r>
              <a:rPr kumimoji="1" lang="en-US" altLang="zh-TW" sz="2800" dirty="0" smtClean="0"/>
              <a:t>Frame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amendment</a:t>
            </a:r>
            <a:endParaRPr kumimoji="1"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02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Overview</a:t>
            </a:r>
            <a:endParaRPr kumimoji="1"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3" y="2082614"/>
            <a:ext cx="10058400" cy="3550023"/>
          </a:xfr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13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Activity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Recognition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l"/>
            </a:pPr>
            <a:r>
              <a:rPr kumimoji="1" lang="en-US" altLang="zh-TW" sz="2800" dirty="0" smtClean="0"/>
              <a:t>Storytelling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: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sitting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in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the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center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of</a:t>
            </a:r>
            <a:r>
              <a:rPr kumimoji="1" lang="zh-TW" altLang="en-US" sz="2800" dirty="0" smtClean="0"/>
              <a:t>  </a:t>
            </a:r>
            <a:r>
              <a:rPr kumimoji="1" lang="en-US" altLang="zh-TW" sz="2800" dirty="0" smtClean="0"/>
              <a:t>the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3DTI</a:t>
            </a:r>
            <a:endParaRPr kumimoji="1" lang="zh-TW" altLang="en-US" sz="2800" dirty="0" smtClean="0"/>
          </a:p>
          <a:p>
            <a:pPr>
              <a:buFont typeface="Wingdings" charset="2"/>
              <a:buChar char="l"/>
            </a:pPr>
            <a:endParaRPr kumimoji="1" lang="zh-TW" altLang="en-US" sz="2800" dirty="0" smtClean="0"/>
          </a:p>
          <a:p>
            <a:pPr>
              <a:buFont typeface="Wingdings" charset="2"/>
              <a:buChar char="l"/>
            </a:pPr>
            <a:r>
              <a:rPr kumimoji="1" lang="en-US" altLang="zh-TW" sz="2800" dirty="0" smtClean="0"/>
              <a:t>Speech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: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standing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in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the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center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of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the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3DTI</a:t>
            </a:r>
            <a:endParaRPr kumimoji="1" lang="zh-TW" altLang="en-US" sz="2800" dirty="0" smtClean="0"/>
          </a:p>
          <a:p>
            <a:pPr>
              <a:buFont typeface="Wingdings" charset="2"/>
              <a:buChar char="l"/>
            </a:pPr>
            <a:endParaRPr kumimoji="1" lang="zh-TW" altLang="en-US" sz="2800" dirty="0" smtClean="0"/>
          </a:p>
          <a:p>
            <a:pPr>
              <a:buFont typeface="Wingdings" charset="2"/>
              <a:buChar char="l"/>
            </a:pPr>
            <a:r>
              <a:rPr kumimoji="1" lang="en-US" altLang="zh-TW" sz="2800" dirty="0" smtClean="0"/>
              <a:t>Exercise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learning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: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slow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movements</a:t>
            </a:r>
            <a:endParaRPr kumimoji="1" lang="zh-TW" altLang="en-US" sz="2800" dirty="0" smtClean="0"/>
          </a:p>
          <a:p>
            <a:pPr>
              <a:buFont typeface="Wingdings" charset="2"/>
              <a:buChar char="l"/>
            </a:pPr>
            <a:endParaRPr kumimoji="1" lang="zh-TW" altLang="en-US" sz="2800" dirty="0" smtClean="0"/>
          </a:p>
          <a:p>
            <a:pPr>
              <a:buFont typeface="Wingdings" charset="2"/>
              <a:buChar char="l"/>
            </a:pPr>
            <a:r>
              <a:rPr kumimoji="1" lang="en-US" altLang="zh-TW" sz="2800" dirty="0" smtClean="0"/>
              <a:t>Gaming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: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fast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movements</a:t>
            </a:r>
            <a:endParaRPr kumimoji="1"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6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Frame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deduction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and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amendment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l"/>
            </a:pPr>
            <a:r>
              <a:rPr kumimoji="1" lang="en-US" altLang="zh-TW" sz="2800" dirty="0" smtClean="0"/>
              <a:t>Morphing-based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Frame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Synthesis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(MBFS)</a:t>
            </a:r>
            <a:endParaRPr kumimoji="1" lang="zh-TW" altLang="en-US" sz="2800" dirty="0" smtClean="0"/>
          </a:p>
          <a:p>
            <a:pPr>
              <a:buFont typeface="Wingdings" charset="2"/>
              <a:buChar char="l"/>
            </a:pPr>
            <a:endParaRPr kumimoji="1" lang="zh-TW" altLang="en-US" dirty="0"/>
          </a:p>
          <a:p>
            <a:pPr>
              <a:buFont typeface="Wingdings" charset="2"/>
              <a:buChar char="l"/>
            </a:pPr>
            <a:endParaRPr kumimoji="1" lang="zh-TW" altLang="en-US" dirty="0" smtClean="0"/>
          </a:p>
          <a:p>
            <a:pPr>
              <a:buFont typeface="Wingdings" charset="2"/>
              <a:buChar char="l"/>
            </a:pPr>
            <a:endParaRPr kumimoji="1" lang="zh-TW" altLang="en-US" dirty="0"/>
          </a:p>
          <a:p>
            <a:pPr>
              <a:buFont typeface="Wingdings" charset="2"/>
              <a:buChar char="l"/>
            </a:pPr>
            <a:r>
              <a:rPr kumimoji="1" lang="en-US" altLang="zh-TW" sz="2800" dirty="0" smtClean="0"/>
              <a:t>Activity-Aware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Frame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Deduction</a:t>
            </a:r>
            <a:endParaRPr kumimoji="1" lang="zh-TW" altLang="en-US" sz="2800" dirty="0" smtClean="0"/>
          </a:p>
          <a:p>
            <a:pPr lvl="1">
              <a:buFont typeface="Wingdings" charset="2"/>
              <a:buChar char="l"/>
            </a:pPr>
            <a:r>
              <a:rPr kumimoji="1" lang="en-US" altLang="zh-TW" sz="2000" dirty="0" smtClean="0"/>
              <a:t>Participants</a:t>
            </a:r>
            <a:r>
              <a:rPr kumimoji="1" lang="zh-TW" altLang="en-US" sz="2000" dirty="0" smtClean="0"/>
              <a:t> </a:t>
            </a:r>
            <a:r>
              <a:rPr kumimoji="1" lang="en-US" altLang="zh-TW" sz="2000" dirty="0" smtClean="0"/>
              <a:t>give</a:t>
            </a:r>
            <a:r>
              <a:rPr kumimoji="1" lang="zh-TW" altLang="en-US" sz="2000" dirty="0" smtClean="0"/>
              <a:t> </a:t>
            </a:r>
            <a:r>
              <a:rPr kumimoji="1" lang="en-US" altLang="zh-TW" sz="2000" dirty="0" smtClean="0"/>
              <a:t>Mean</a:t>
            </a:r>
            <a:r>
              <a:rPr kumimoji="1" lang="zh-TW" altLang="en-US" sz="2000" dirty="0" smtClean="0"/>
              <a:t> </a:t>
            </a:r>
            <a:r>
              <a:rPr kumimoji="1" lang="en-US" altLang="zh-TW" sz="2000" dirty="0" smtClean="0"/>
              <a:t>Opinion</a:t>
            </a:r>
            <a:r>
              <a:rPr kumimoji="1" lang="zh-TW" altLang="en-US" sz="2000" dirty="0" smtClean="0"/>
              <a:t> </a:t>
            </a:r>
            <a:r>
              <a:rPr kumimoji="1" lang="en-US" altLang="zh-TW" sz="2000" dirty="0" smtClean="0"/>
              <a:t>Score</a:t>
            </a:r>
            <a:r>
              <a:rPr kumimoji="1" lang="zh-TW" altLang="en-US" sz="2000" dirty="0" smtClean="0"/>
              <a:t> </a:t>
            </a:r>
            <a:r>
              <a:rPr kumimoji="1" lang="en-US" altLang="zh-TW" sz="2000" dirty="0" smtClean="0"/>
              <a:t>(MOS)</a:t>
            </a:r>
            <a:r>
              <a:rPr kumimoji="1" lang="zh-TW" altLang="en-US" sz="2000" dirty="0" smtClean="0"/>
              <a:t> </a:t>
            </a:r>
            <a:r>
              <a:rPr kumimoji="1" lang="en-US" altLang="zh-TW" sz="2000" dirty="0" smtClean="0"/>
              <a:t>to</a:t>
            </a:r>
            <a:r>
              <a:rPr kumimoji="1" lang="zh-TW" altLang="en-US" sz="2000" dirty="0" smtClean="0"/>
              <a:t> </a:t>
            </a:r>
            <a:r>
              <a:rPr kumimoji="1" lang="en-US" altLang="zh-TW" sz="2000" dirty="0" smtClean="0"/>
              <a:t>represent</a:t>
            </a:r>
            <a:r>
              <a:rPr kumimoji="1" lang="zh-TW" altLang="en-US" sz="2000" dirty="0" smtClean="0"/>
              <a:t> </a:t>
            </a:r>
            <a:r>
              <a:rPr kumimoji="1" lang="en-US" altLang="zh-TW" sz="2000" dirty="0" smtClean="0"/>
              <a:t>Quality</a:t>
            </a:r>
            <a:r>
              <a:rPr kumimoji="1" lang="zh-TW" altLang="en-US" sz="2000" dirty="0" smtClean="0"/>
              <a:t> </a:t>
            </a:r>
            <a:r>
              <a:rPr kumimoji="1" lang="en-US" altLang="zh-TW" sz="2000" dirty="0" smtClean="0"/>
              <a:t>of</a:t>
            </a:r>
            <a:r>
              <a:rPr kumimoji="1" lang="zh-TW" altLang="en-US" sz="2000" dirty="0" smtClean="0"/>
              <a:t> </a:t>
            </a:r>
            <a:r>
              <a:rPr kumimoji="1" lang="en-US" altLang="zh-TW" sz="2000" dirty="0" smtClean="0"/>
              <a:t>Experience</a:t>
            </a:r>
            <a:r>
              <a:rPr kumimoji="1" lang="zh-TW" altLang="en-US" sz="2000" dirty="0" smtClean="0"/>
              <a:t> </a:t>
            </a:r>
            <a:r>
              <a:rPr kumimoji="1" lang="en-US" altLang="zh-TW" sz="2000" dirty="0" smtClean="0"/>
              <a:t>(</a:t>
            </a:r>
            <a:r>
              <a:rPr kumimoji="1" lang="en-US" altLang="zh-TW" sz="2000" dirty="0" err="1" smtClean="0"/>
              <a:t>QoE</a:t>
            </a:r>
            <a:r>
              <a:rPr kumimoji="1" lang="en-US" altLang="zh-TW" sz="2000" dirty="0" smtClean="0"/>
              <a:t>)</a:t>
            </a:r>
            <a:r>
              <a:rPr kumimoji="1" lang="zh-TW" altLang="en-US" sz="2000" dirty="0" smtClean="0"/>
              <a:t> </a:t>
            </a:r>
          </a:p>
          <a:p>
            <a:pPr lvl="1">
              <a:buFont typeface="Wingdings" charset="2"/>
              <a:buChar char="l"/>
            </a:pPr>
            <a:r>
              <a:rPr kumimoji="1" lang="en-US" altLang="zh-TW" sz="2000" dirty="0" smtClean="0"/>
              <a:t>Just</a:t>
            </a:r>
            <a:r>
              <a:rPr kumimoji="1" lang="zh-TW" altLang="en-US" sz="2000" dirty="0" smtClean="0"/>
              <a:t> </a:t>
            </a:r>
            <a:r>
              <a:rPr kumimoji="1" lang="en-US" altLang="zh-TW" sz="2000" dirty="0" smtClean="0"/>
              <a:t>Noticeable</a:t>
            </a:r>
            <a:r>
              <a:rPr kumimoji="1" lang="zh-TW" altLang="en-US" sz="2000" dirty="0" smtClean="0"/>
              <a:t> </a:t>
            </a:r>
            <a:r>
              <a:rPr kumimoji="1" lang="en-US" altLang="zh-TW" sz="2000" dirty="0" smtClean="0"/>
              <a:t>Difference</a:t>
            </a:r>
            <a:r>
              <a:rPr kumimoji="1" lang="zh-TW" altLang="en-US" sz="2000" dirty="0" smtClean="0"/>
              <a:t> </a:t>
            </a:r>
            <a:r>
              <a:rPr kumimoji="1" lang="en-US" altLang="zh-TW" sz="2000" dirty="0" smtClean="0"/>
              <a:t>(JND)</a:t>
            </a:r>
            <a:r>
              <a:rPr kumimoji="1" lang="zh-TW" altLang="en-US" sz="2000" dirty="0" smtClean="0"/>
              <a:t> </a:t>
            </a:r>
            <a:r>
              <a:rPr kumimoji="1" lang="en-US" altLang="zh-TW" sz="2000" dirty="0" smtClean="0"/>
              <a:t>perceptual</a:t>
            </a:r>
            <a:r>
              <a:rPr kumimoji="1" lang="zh-TW" altLang="en-US" sz="2000" dirty="0" smtClean="0"/>
              <a:t> </a:t>
            </a:r>
            <a:r>
              <a:rPr kumimoji="1" lang="en-US" altLang="zh-TW" sz="2000" dirty="0" smtClean="0"/>
              <a:t>thresholds</a:t>
            </a:r>
            <a:r>
              <a:rPr kumimoji="1" lang="zh-TW" altLang="en-US" sz="2000" dirty="0" smtClean="0"/>
              <a:t> </a:t>
            </a:r>
            <a:r>
              <a:rPr kumimoji="1" lang="en-US" altLang="zh-TW" sz="2000" dirty="0" smtClean="0"/>
              <a:t>of</a:t>
            </a:r>
            <a:r>
              <a:rPr kumimoji="1" lang="zh-TW" altLang="en-US" sz="2000" dirty="0" smtClean="0"/>
              <a:t> </a:t>
            </a:r>
            <a:r>
              <a:rPr kumimoji="1" lang="en-US" altLang="zh-TW" sz="2000" dirty="0" smtClean="0"/>
              <a:t>synthesized</a:t>
            </a:r>
            <a:r>
              <a:rPr kumimoji="1" lang="zh-TW" altLang="en-US" sz="2000" dirty="0" smtClean="0"/>
              <a:t> </a:t>
            </a:r>
            <a:r>
              <a:rPr kumimoji="1" lang="en-US" altLang="zh-TW" sz="2000" dirty="0" smtClean="0"/>
              <a:t>frames</a:t>
            </a:r>
            <a:r>
              <a:rPr kumimoji="1" lang="zh-TW" altLang="en-US" sz="2000" dirty="0" smtClean="0"/>
              <a:t> </a:t>
            </a:r>
            <a:r>
              <a:rPr kumimoji="1" lang="en-US" altLang="zh-TW" sz="2000" dirty="0" smtClean="0"/>
              <a:t>per</a:t>
            </a:r>
            <a:r>
              <a:rPr kumimoji="1" lang="zh-TW" altLang="en-US" sz="2000" dirty="0" smtClean="0"/>
              <a:t> </a:t>
            </a:r>
            <a:r>
              <a:rPr kumimoji="1" lang="en-US" altLang="zh-TW" sz="2000" dirty="0" smtClean="0"/>
              <a:t>second</a:t>
            </a:r>
            <a:r>
              <a:rPr kumimoji="1" lang="zh-TW" altLang="en-US" sz="2000" dirty="0" smtClean="0"/>
              <a:t> </a:t>
            </a:r>
            <a:r>
              <a:rPr kumimoji="1" lang="en-US" altLang="zh-TW" sz="2000" dirty="0" smtClean="0"/>
              <a:t>(SFPS)</a:t>
            </a:r>
            <a:r>
              <a:rPr kumimoji="1" lang="zh-TW" altLang="en-US" sz="2000" dirty="0" smtClean="0"/>
              <a:t> 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224690"/>
            <a:ext cx="10058400" cy="950602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14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Evaluation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l"/>
            </a:pPr>
            <a:r>
              <a:rPr kumimoji="1" lang="en-US" altLang="zh-TW" sz="2800" dirty="0" smtClean="0"/>
              <a:t>Objective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Metric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: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Compression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Ratio</a:t>
            </a:r>
            <a:endParaRPr kumimoji="1" lang="zh-TW" altLang="en-US" sz="2800" dirty="0"/>
          </a:p>
          <a:p>
            <a:pPr lvl="1">
              <a:buFont typeface="Wingdings" charset="2"/>
              <a:buChar char="l"/>
            </a:pPr>
            <a:r>
              <a:rPr kumimoji="1" lang="en-US" altLang="zh-TW" sz="2400" dirty="0" smtClean="0"/>
              <a:t>Imperceptible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mode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(90%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of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err="1" smtClean="0"/>
              <a:t>QoE</a:t>
            </a:r>
            <a:r>
              <a:rPr kumimoji="1" lang="en-US" altLang="zh-TW" sz="2400" dirty="0" smtClean="0"/>
              <a:t>)</a:t>
            </a:r>
            <a:endParaRPr kumimoji="1" lang="zh-TW" altLang="en-US" sz="2400" dirty="0" smtClean="0"/>
          </a:p>
          <a:p>
            <a:pPr lvl="1">
              <a:buFont typeface="Wingdings" charset="2"/>
              <a:buChar char="l"/>
            </a:pPr>
            <a:r>
              <a:rPr kumimoji="1" lang="en-US" altLang="zh-TW" sz="2400" dirty="0" smtClean="0"/>
              <a:t>Acceptable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mode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(80%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of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err="1" smtClean="0"/>
              <a:t>QoE</a:t>
            </a:r>
            <a:r>
              <a:rPr kumimoji="1" lang="en-US" altLang="zh-TW" sz="2400" dirty="0" smtClean="0"/>
              <a:t>)</a:t>
            </a:r>
            <a:endParaRPr kumimoji="1" lang="zh-TW" altLang="en-US" sz="2400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330" y="3137115"/>
            <a:ext cx="8242300" cy="2120900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7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720</TotalTime>
  <Words>282</Words>
  <Application>Microsoft Macintosh PowerPoint</Application>
  <PresentationFormat>寬螢幕</PresentationFormat>
  <Paragraphs>87</Paragraphs>
  <Slides>12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7" baseType="lpstr">
      <vt:lpstr>Calibri</vt:lpstr>
      <vt:lpstr>Calibri Light</vt:lpstr>
      <vt:lpstr>Wingdings</vt:lpstr>
      <vt:lpstr>新細明體</vt:lpstr>
      <vt:lpstr>回顧</vt:lpstr>
      <vt:lpstr>Activity-aware adaptive compression: a morphing-based frame synthesis application in 3DTI</vt:lpstr>
      <vt:lpstr>Outlines</vt:lpstr>
      <vt:lpstr>Introduction</vt:lpstr>
      <vt:lpstr>System Components</vt:lpstr>
      <vt:lpstr>Activity-Aware Adaptive Compression</vt:lpstr>
      <vt:lpstr>Overview</vt:lpstr>
      <vt:lpstr>Activity Recognition</vt:lpstr>
      <vt:lpstr>Frame deduction and amendment</vt:lpstr>
      <vt:lpstr>Evaluation</vt:lpstr>
      <vt:lpstr>Evaluation</vt:lpstr>
      <vt:lpstr>Conclusion</vt:lpstr>
      <vt:lpstr>Progress update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Activity-aware adaptive compression: a morphing-based frame synthesis application in 3DTI</dc:title>
  <dc:creator>吳俊霖</dc:creator>
  <cp:lastModifiedBy>吳俊霖</cp:lastModifiedBy>
  <cp:revision>20</cp:revision>
  <dcterms:created xsi:type="dcterms:W3CDTF">2015-10-05T14:23:34Z</dcterms:created>
  <dcterms:modified xsi:type="dcterms:W3CDTF">2015-10-06T02:24:21Z</dcterms:modified>
</cp:coreProperties>
</file>