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8" r:id="rId3"/>
    <p:sldId id="264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01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9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31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97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07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69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17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88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3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23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89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427452-6730-4773-88F3-EE78062FB70D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546758-08B5-4AE6-9E55-B459A7AF24F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3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Survey of Cloud Database Systems</a:t>
            </a:r>
            <a:endParaRPr lang="zh-TW" altLang="en-US" sz="6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Ganesh Chandra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Deka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 Ministry of Labor &amp; Employment, Government of India</a:t>
            </a:r>
            <a:endParaRPr lang="zh-TW" altLang="en-US" sz="2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32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Data-Handling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Never overwrites records on a disk: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BigTable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 Cassandra and  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Hbase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...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write are fast, but reads are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correspondingly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deoptimized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traditional buffer-pool architecture overwrites records when they’re updated.</a:t>
            </a:r>
          </a:p>
          <a:p>
            <a:pPr marL="0" indent="0">
              <a:buNone/>
            </a:pP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902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Selecting database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Addressing the workload requirements.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Weighing latency versus durability</a:t>
            </a: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24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What is NoSQL?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Not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Only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SQL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Not RDBMS</a:t>
            </a:r>
            <a:endParaRPr lang="en-US" altLang="zh-TW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data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structures: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key-value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Column</a:t>
            </a:r>
            <a:endParaRPr lang="en-US" altLang="zh-TW" sz="2000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Graph</a:t>
            </a:r>
            <a:endParaRPr lang="zh-TW" altLang="en-US" sz="2000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18" y="3142059"/>
            <a:ext cx="4415072" cy="283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NoSQL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Schema-less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Elasticity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Sharding</a:t>
            </a:r>
            <a:endParaRPr lang="en-US" altLang="zh-TW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Asynchronous replication</a:t>
            </a: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173" y="2428568"/>
            <a:ext cx="4962014" cy="372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8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System-Cassandra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Apache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Wide Column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Stores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row </a:t>
            </a: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column key</a:t>
            </a:r>
            <a:endParaRPr lang="en-US" altLang="zh-TW" sz="2000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Good scalability and high availability without compromising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DB-Engines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Ranking</a:t>
            </a:r>
            <a:r>
              <a:rPr lang="zh-TW" altLang="en-US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 8</a:t>
            </a:r>
            <a:r>
              <a:rPr lang="en-US" altLang="zh-TW" baseline="30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(Aug 2015)</a:t>
            </a:r>
            <a:endParaRPr lang="en-US" altLang="zh-TW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605" y="4468919"/>
            <a:ext cx="20955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1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System-</a:t>
            </a:r>
            <a:r>
              <a:rPr lang="en-US" altLang="zh-TW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BigTable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Google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3D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Row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Column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Timestamp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Google File System</a:t>
            </a:r>
            <a:endParaRPr lang="en-US" altLang="zh-TW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a light, distributed, multidimensional sorted 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compress</a:t>
            </a:r>
          </a:p>
        </p:txBody>
      </p:sp>
    </p:spTree>
    <p:extLst>
      <p:ext uri="{BB962C8B-B14F-4D97-AF65-F5344CB8AC3E}">
        <p14:creationId xmlns:p14="http://schemas.microsoft.com/office/powerpoint/2010/main" val="165107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System-</a:t>
            </a:r>
            <a:r>
              <a:rPr lang="en-US" altLang="zh-TW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Hbase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Apache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column-oriented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Row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Column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Basically, it’s a clone of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BigTable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Apache Hadoop distributed file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DB-Engines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Ranking</a:t>
            </a:r>
            <a:r>
              <a:rPr lang="zh-TW" altLang="en-US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15</a:t>
            </a:r>
            <a:r>
              <a:rPr lang="en-US" altLang="zh-TW" baseline="30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(Aug 2015)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319" y="5024967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3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System-MongoDB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MongoDB .Inc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document-oriented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Binary </a:t>
            </a:r>
            <a:r>
              <a:rPr lang="en-US" altLang="zh-TW" sz="2000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Json</a:t>
            </a:r>
            <a:endParaRPr lang="en-US" altLang="zh-TW" sz="2000" dirty="0" smtClean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</a:t>
            </a:r>
            <a:r>
              <a:rPr lang="en-US" altLang="zh-TW" dirty="0" err="1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GridFS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(a MongoDB file format for storing files larger than 16MB)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DB-Engines Ranking</a:t>
            </a:r>
            <a:r>
              <a:rPr lang="zh-TW" altLang="en-US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en-US" altLang="zh-TW" baseline="30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(Aug 2015)</a:t>
            </a: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789" y="5267888"/>
            <a:ext cx="2857143" cy="8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System-</a:t>
            </a:r>
            <a:r>
              <a:rPr lang="en-US" altLang="zh-TW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Redis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Key-Value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key can contain strings, hashes, lists, sets and sorted 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In-memory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DB-Engines Ranking</a:t>
            </a:r>
            <a:r>
              <a:rPr lang="zh-TW" altLang="en-US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 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</a:t>
            </a:r>
            <a:r>
              <a:rPr lang="en-US" altLang="zh-TW" baseline="300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</a:t>
            </a:r>
            <a:r>
              <a:rPr lang="en-US" altLang="zh-TW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(Aug 2015)</a:t>
            </a: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>
              <a:solidFill>
                <a:schemeClr val="tx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32" y="5550006"/>
            <a:ext cx="19050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4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System list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內容版面配置區 3" descr="A Survey of Cloud Database Systems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542" r="5128" b="5111"/>
          <a:stretch/>
        </p:blipFill>
        <p:spPr>
          <a:xfrm>
            <a:off x="822960" y="1737361"/>
            <a:ext cx="7543800" cy="4520976"/>
          </a:xfrm>
        </p:spPr>
      </p:pic>
    </p:spTree>
    <p:extLst>
      <p:ext uri="{BB962C8B-B14F-4D97-AF65-F5344CB8AC3E}">
        <p14:creationId xmlns:p14="http://schemas.microsoft.com/office/powerpoint/2010/main" val="386831514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</TotalTime>
  <Words>246</Words>
  <Application>Microsoft Office PowerPoint</Application>
  <PresentationFormat>如螢幕大小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Arial Unicode MS</vt:lpstr>
      <vt:lpstr>新細明體</vt:lpstr>
      <vt:lpstr>Arial</vt:lpstr>
      <vt:lpstr>Calibri</vt:lpstr>
      <vt:lpstr>Calibri Light</vt:lpstr>
      <vt:lpstr>回顧</vt:lpstr>
      <vt:lpstr>A Survey of Cloud Database Systems</vt:lpstr>
      <vt:lpstr>What is NoSQL?</vt:lpstr>
      <vt:lpstr>NoSQL</vt:lpstr>
      <vt:lpstr>System-Cassandra</vt:lpstr>
      <vt:lpstr>System-BigTable</vt:lpstr>
      <vt:lpstr>System-Hbase</vt:lpstr>
      <vt:lpstr>System-MongoDB</vt:lpstr>
      <vt:lpstr>System-Redis</vt:lpstr>
      <vt:lpstr>System list</vt:lpstr>
      <vt:lpstr>Data-Handling</vt:lpstr>
      <vt:lpstr>Selecting database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Cloud Database Systems</dc:title>
  <dc:creator>陳映亦</dc:creator>
  <cp:lastModifiedBy>yibin</cp:lastModifiedBy>
  <cp:revision>22</cp:revision>
  <dcterms:created xsi:type="dcterms:W3CDTF">2015-08-30T14:56:26Z</dcterms:created>
  <dcterms:modified xsi:type="dcterms:W3CDTF">2015-09-15T03:18:36Z</dcterms:modified>
</cp:coreProperties>
</file>