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77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752C-E85A-4B55-A568-4553BCF8EE47}" type="datetimeFigureOut">
              <a:rPr lang="zh-TW" altLang="en-US" smtClean="0"/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A1E-1503-48FD-8D7B-822AB0484C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656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752C-E85A-4B55-A568-4553BCF8EE47}" type="datetimeFigureOut">
              <a:rPr lang="zh-TW" altLang="en-US" smtClean="0"/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A1E-1503-48FD-8D7B-822AB0484C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91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752C-E85A-4B55-A568-4553BCF8EE47}" type="datetimeFigureOut">
              <a:rPr lang="zh-TW" altLang="en-US" smtClean="0"/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A1E-1503-48FD-8D7B-822AB0484C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109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752C-E85A-4B55-A568-4553BCF8EE47}" type="datetimeFigureOut">
              <a:rPr lang="zh-TW" altLang="en-US" smtClean="0"/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A1E-1503-48FD-8D7B-822AB0484C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549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752C-E85A-4B55-A568-4553BCF8EE47}" type="datetimeFigureOut">
              <a:rPr lang="zh-TW" altLang="en-US" smtClean="0"/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A1E-1503-48FD-8D7B-822AB0484C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81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752C-E85A-4B55-A568-4553BCF8EE47}" type="datetimeFigureOut">
              <a:rPr lang="zh-TW" altLang="en-US" smtClean="0"/>
              <a:t>2014/10/24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A1E-1503-48FD-8D7B-822AB0484C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552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752C-E85A-4B55-A568-4553BCF8EE47}" type="datetimeFigureOut">
              <a:rPr lang="zh-TW" altLang="en-US" smtClean="0"/>
              <a:t>2014/10/24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A1E-1503-48FD-8D7B-822AB0484C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2199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752C-E85A-4B55-A568-4553BCF8EE47}" type="datetimeFigureOut">
              <a:rPr lang="zh-TW" altLang="en-US" smtClean="0"/>
              <a:t>2014/10/24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A1E-1503-48FD-8D7B-822AB0484C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0526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752C-E85A-4B55-A568-4553BCF8EE47}" type="datetimeFigureOut">
              <a:rPr lang="zh-TW" altLang="en-US" smtClean="0"/>
              <a:t>2014/10/24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A1E-1503-48FD-8D7B-822AB0484C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41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752C-E85A-4B55-A568-4553BCF8EE47}" type="datetimeFigureOut">
              <a:rPr lang="zh-TW" altLang="en-US" smtClean="0"/>
              <a:t>2014/10/24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A1E-1503-48FD-8D7B-822AB0484C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954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752C-E85A-4B55-A568-4553BCF8EE47}" type="datetimeFigureOut">
              <a:rPr lang="zh-TW" altLang="en-US" smtClean="0"/>
              <a:t>2014/10/24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A1E-1503-48FD-8D7B-822AB0484C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68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8752C-E85A-4B55-A568-4553BCF8EE47}" type="datetimeFigureOut">
              <a:rPr lang="zh-TW" altLang="en-US" smtClean="0"/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5AA1E-1503-48FD-8D7B-822AB0484C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169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96944" cy="3195787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New Media Art Projects, Panoramic Image and Live Video as Interface between Real and Virtual Worlds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7272808" cy="2448272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sz="4300" dirty="0" smtClean="0"/>
              <a:t>Computer Vision Laboratory, Faculty of Computer and Information Science, University of Ljubljana</a:t>
            </a:r>
          </a:p>
          <a:p>
            <a:endParaRPr lang="zh-TW" altLang="en-US" dirty="0"/>
          </a:p>
          <a:p>
            <a:r>
              <a:rPr lang="en-US" altLang="zh-TW" sz="2900" dirty="0"/>
              <a:t> DESIDOC Journal of Library &amp; Information Technology, Vol. 34, No. 2, March 2014, pp. 110-124</a:t>
            </a:r>
            <a:endParaRPr lang="zh-TW" altLang="en-US" sz="2900" dirty="0"/>
          </a:p>
        </p:txBody>
      </p:sp>
    </p:spTree>
    <p:extLst>
      <p:ext uri="{BB962C8B-B14F-4D97-AF65-F5344CB8AC3E}">
        <p14:creationId xmlns:p14="http://schemas.microsoft.com/office/powerpoint/2010/main" val="3136774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Live video over the </a:t>
            </a:r>
            <a:r>
              <a:rPr lang="en-US" altLang="zh-TW" dirty="0" smtClean="0"/>
              <a:t>Internet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From the current position of the IVS platform, however, a web user could receive live video as well as control the camera to observe not only the sterile static exhibition, but also the visitors moving through the gallery.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7"/>
            <a:ext cx="8543181" cy="248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005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New </a:t>
            </a:r>
            <a:r>
              <a:rPr lang="en-US" altLang="zh-TW" dirty="0"/>
              <a:t>m</a:t>
            </a:r>
            <a:r>
              <a:rPr lang="en-US" altLang="zh-TW" dirty="0" smtClean="0"/>
              <a:t>edia production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ArtNetLab</a:t>
            </a:r>
            <a:r>
              <a:rPr lang="en-US" altLang="zh-TW" dirty="0"/>
              <a:t> teams up fine-art students with computer science students to produce art projects involving internet, new media, interaction and other new information </a:t>
            </a:r>
            <a:r>
              <a:rPr lang="en-US" altLang="zh-TW" dirty="0" smtClean="0"/>
              <a:t>technologies.</a:t>
            </a:r>
          </a:p>
        </p:txBody>
      </p:sp>
    </p:spTree>
    <p:extLst>
      <p:ext uri="{BB962C8B-B14F-4D97-AF65-F5344CB8AC3E}">
        <p14:creationId xmlns:p14="http://schemas.microsoft.com/office/powerpoint/2010/main" val="845422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15 Seconds of Frame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“In the future everybody will be famous for 15 minutes” ------  Andy Warhol</a:t>
            </a:r>
          </a:p>
          <a:p>
            <a:r>
              <a:rPr lang="en-US" altLang="zh-TW" dirty="0" smtClean="0"/>
              <a:t>The selection by chance out of all people in front of the installation allude that frame tends to only short-lived but also random.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6369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15 Seconds of Frame (cont</a:t>
            </a:r>
            <a:r>
              <a:rPr lang="en-US" altLang="zh-TW" dirty="0"/>
              <a:t>.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517207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4"/>
            <a:ext cx="13716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28" y="1484784"/>
            <a:ext cx="13620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990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Smart Wall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main goal of the Smart Wall project is to provide a platform for a rapid prototyping of computer supported interactive presentations that sense human motion.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2"/>
            <a:ext cx="47529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553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Virtual Skiing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Sporting </a:t>
            </a:r>
            <a:r>
              <a:rPr lang="en-US" altLang="zh-TW" dirty="0"/>
              <a:t>games in general are an attractive area for using virtual technology.</a:t>
            </a:r>
            <a:endParaRPr lang="en-US" altLang="zh-TW" dirty="0" smtClean="0"/>
          </a:p>
          <a:p>
            <a:r>
              <a:rPr lang="en-US" altLang="zh-TW" dirty="0"/>
              <a:t>Real-time interaction of people with virtual environments is a well-established concept but finding the right interface to do it is still a challenging task.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22043"/>
            <a:ext cx="2922258" cy="273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096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Virtual Dance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Virtual Dance </a:t>
            </a:r>
            <a:r>
              <a:rPr lang="en-US" altLang="zh-TW" dirty="0" smtClean="0"/>
              <a:t>project </a:t>
            </a:r>
            <a:r>
              <a:rPr lang="en-US" altLang="zh-TW" dirty="0"/>
              <a:t>presents a system that is able to track dance movements and integrates the motion in an interactive video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Dancer </a:t>
            </a:r>
            <a:r>
              <a:rPr lang="en-US" altLang="zh-TW" dirty="0"/>
              <a:t>can produce a brand new story and movement in the virtual world.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23940"/>
            <a:ext cx="2976566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385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Dynamic </a:t>
            </a:r>
            <a:r>
              <a:rPr lang="en-US" altLang="zh-TW" dirty="0" err="1" smtClean="0"/>
              <a:t>Anamorphosis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concept of dynamic </a:t>
            </a:r>
            <a:r>
              <a:rPr lang="en-US" altLang="zh-TW" dirty="0" err="1" smtClean="0"/>
              <a:t>anamorphosis</a:t>
            </a:r>
            <a:r>
              <a:rPr lang="en-US" altLang="zh-TW" dirty="0" smtClean="0"/>
              <a:t> </a:t>
            </a:r>
            <a:r>
              <a:rPr lang="en-US" altLang="zh-TW" dirty="0"/>
              <a:t>can be defined as a classical or static anamorphic image requires a specific, usually a highly oblique view direction, from which the observer can see the </a:t>
            </a:r>
            <a:r>
              <a:rPr lang="en-US" altLang="zh-TW" dirty="0" err="1"/>
              <a:t>anamorphosis</a:t>
            </a:r>
            <a:r>
              <a:rPr lang="en-US" altLang="zh-TW" dirty="0"/>
              <a:t> in its correct form. </a:t>
            </a:r>
            <a:endParaRPr lang="en-US" altLang="zh-TW" dirty="0" smtClean="0"/>
          </a:p>
          <a:p>
            <a:r>
              <a:rPr lang="en-US" altLang="zh-TW" dirty="0" smtClean="0"/>
              <a:t>Wherever </a:t>
            </a:r>
            <a:r>
              <a:rPr lang="en-US" altLang="zh-TW" dirty="0"/>
              <a:t>the observer moves, he sees the same image.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2226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Dynamic </a:t>
            </a:r>
            <a:r>
              <a:rPr lang="en-US" altLang="zh-TW" dirty="0" err="1" smtClean="0"/>
              <a:t>Anamorphosis</a:t>
            </a:r>
            <a:r>
              <a:rPr lang="en-US" altLang="zh-TW" dirty="0" smtClean="0"/>
              <a:t> (cont.)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299895" cy="497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756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Adaptive digital signage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Due to larger size, better quality and lower cost digital flat-panel displays are slowly replacing static displays in commercial and public use. 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92388"/>
            <a:ext cx="4002793" cy="334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572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The improvement of the virtual gallery</a:t>
            </a:r>
          </a:p>
          <a:p>
            <a:pPr lvl="1"/>
            <a:r>
              <a:rPr lang="en-US" altLang="zh-TW" dirty="0" smtClean="0"/>
              <a:t>Introduction</a:t>
            </a:r>
          </a:p>
          <a:p>
            <a:pPr lvl="1"/>
            <a:r>
              <a:rPr lang="en-US" altLang="zh-TW" dirty="0" smtClean="0"/>
              <a:t>Tools for creation of web</a:t>
            </a:r>
          </a:p>
          <a:p>
            <a:pPr lvl="1"/>
            <a:r>
              <a:rPr lang="en-US" altLang="zh-TW" dirty="0" smtClean="0"/>
              <a:t>Live video system (LVS)</a:t>
            </a:r>
          </a:p>
          <a:p>
            <a:r>
              <a:rPr lang="en-US" altLang="zh-TW" dirty="0" smtClean="0"/>
              <a:t>New media production</a:t>
            </a:r>
          </a:p>
          <a:p>
            <a:pPr lvl="1"/>
            <a:r>
              <a:rPr lang="en-US" altLang="zh-TW" dirty="0" smtClean="0"/>
              <a:t>15 Seconds of Frame</a:t>
            </a:r>
          </a:p>
          <a:p>
            <a:pPr lvl="1"/>
            <a:r>
              <a:rPr lang="en-US" altLang="zh-TW" dirty="0" smtClean="0"/>
              <a:t>Smart Wall</a:t>
            </a:r>
          </a:p>
          <a:p>
            <a:pPr lvl="1"/>
            <a:r>
              <a:rPr lang="en-US" altLang="zh-TW" dirty="0" smtClean="0"/>
              <a:t>Virtual Skiing and Dance</a:t>
            </a:r>
          </a:p>
          <a:p>
            <a:pPr lvl="1"/>
            <a:r>
              <a:rPr lang="en-US" altLang="zh-TW" dirty="0" smtClean="0"/>
              <a:t>Dynamic </a:t>
            </a:r>
            <a:r>
              <a:rPr lang="en-US" altLang="zh-TW" dirty="0" err="1" smtClean="0"/>
              <a:t>Anamorphosis</a:t>
            </a:r>
            <a:endParaRPr lang="en-US" altLang="zh-TW" dirty="0" smtClean="0"/>
          </a:p>
          <a:p>
            <a:r>
              <a:rPr lang="en-US" altLang="zh-TW" dirty="0"/>
              <a:t>Adaptive digital signage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1433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Several art-related websites and art installations, ranging from classical presentations of picture galleries to interactive art installations using computer vision have been built in cooperation with the new media artists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Contemporary arts interact with science and technology in many ways.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2023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Conclusions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New media art projects offer a stimulating environment to experiment freely so that a new generation of artist-researchers and researcher-artist can emerge which will hopefully develop meaningful art for our times and set new agendas in science and technology that address today’s real human needs.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1801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Conclusions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New </a:t>
            </a:r>
            <a:r>
              <a:rPr lang="en-US" altLang="zh-TW" dirty="0"/>
              <a:t>educational programs are sorely needed to combine the knowledge of technology with design skills</a:t>
            </a:r>
            <a:r>
              <a:rPr lang="en-US" altLang="zh-TW" dirty="0" smtClean="0"/>
              <a:t>.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96673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overview of work related to art presentation and production of new media in the Computer Vision Laboratory at University of Ljubljana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659277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Slovenian Virtual Gallery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Slovenian Virtual Gallery, also called SVG and developed in the first half of 1995, is one of the first virtual gallery.</a:t>
            </a:r>
          </a:p>
          <a:p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00" y="3284984"/>
            <a:ext cx="51435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66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Slovenian Virtual Gallery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SVG supports search of authors or works of art by using different keys (name, years, art techniques</a:t>
            </a:r>
            <a:r>
              <a:rPr lang="en-US" altLang="zh-TW" dirty="0" smtClean="0"/>
              <a:t>).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51720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244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Tools for creation of web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There are four tools mentioned in the paper, including Drupal, </a:t>
            </a:r>
            <a:r>
              <a:rPr lang="en-US" altLang="zh-TW" dirty="0" err="1" smtClean="0"/>
              <a:t>Jooma</a:t>
            </a:r>
            <a:r>
              <a:rPr lang="en-US" altLang="zh-TW" dirty="0" smtClean="0"/>
              <a:t>, Typo 3, and </a:t>
            </a:r>
            <a:r>
              <a:rPr lang="en-US" altLang="zh-TW" dirty="0" err="1" smtClean="0"/>
              <a:t>Wordpress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All of them are open source content management system (CMS) and free for use and .</a:t>
            </a:r>
            <a:endParaRPr lang="en-US" altLang="zh-TW" dirty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044221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Tools for creation of web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following are some advantages of all of them,</a:t>
            </a:r>
          </a:p>
          <a:p>
            <a:pPr lvl="1"/>
            <a:r>
              <a:rPr lang="en-US" altLang="zh-TW" dirty="0" smtClean="0"/>
              <a:t>Flexibility and Extendibility</a:t>
            </a:r>
          </a:p>
          <a:p>
            <a:pPr lvl="2"/>
            <a:r>
              <a:rPr lang="en-US" altLang="zh-TW" dirty="0" smtClean="0"/>
              <a:t>Rich plugin architecture</a:t>
            </a:r>
          </a:p>
          <a:p>
            <a:pPr lvl="2"/>
            <a:r>
              <a:rPr lang="en-US" altLang="zh-TW" dirty="0" smtClean="0"/>
              <a:t>Open source</a:t>
            </a:r>
          </a:p>
          <a:p>
            <a:pPr lvl="1"/>
            <a:r>
              <a:rPr lang="en-US" altLang="zh-TW" dirty="0" smtClean="0"/>
              <a:t>Do not need much programming skill</a:t>
            </a:r>
          </a:p>
          <a:p>
            <a:pPr lvl="2"/>
            <a:r>
              <a:rPr lang="en-US" altLang="zh-TW" dirty="0" smtClean="0"/>
              <a:t>However, for more advanced </a:t>
            </a:r>
            <a:r>
              <a:rPr lang="en-US" altLang="zh-TW" dirty="0" err="1" smtClean="0"/>
              <a:t>customisation</a:t>
            </a:r>
            <a:r>
              <a:rPr lang="en-US" altLang="zh-TW" dirty="0" smtClean="0"/>
              <a:t>, we can try to edit the PHP and HTML code.</a:t>
            </a:r>
          </a:p>
        </p:txBody>
      </p:sp>
    </p:spTree>
    <p:extLst>
      <p:ext uri="{BB962C8B-B14F-4D97-AF65-F5344CB8AC3E}">
        <p14:creationId xmlns:p14="http://schemas.microsoft.com/office/powerpoint/2010/main" val="910370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Tools for creation of web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Both Typo 3 and </a:t>
            </a:r>
            <a:r>
              <a:rPr lang="en-US" altLang="zh-TW" dirty="0" err="1" smtClean="0"/>
              <a:t>Wordpress</a:t>
            </a:r>
            <a:r>
              <a:rPr lang="en-US" altLang="zh-TW" dirty="0" smtClean="0"/>
              <a:t> have template system, and it let customs arrange the website more easily.</a:t>
            </a:r>
          </a:p>
          <a:p>
            <a:r>
              <a:rPr lang="en-US" altLang="zh-TW" dirty="0" smtClean="0"/>
              <a:t>Typo 3 supports many platforms, such as Linux, Microsoft Windows, OS/2, and Mac OS X.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9089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Live video over the Internet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 1996, system for active remote video observation over the internet which was named Internet Video Server (IVS</a:t>
            </a:r>
            <a:r>
              <a:rPr lang="en-US" altLang="zh-TW" dirty="0" smtClean="0"/>
              <a:t>) </a:t>
            </a:r>
            <a:r>
              <a:rPr lang="en-US" altLang="zh-TW" dirty="0"/>
              <a:t>was developed by author. 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3882980" cy="320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907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775</Words>
  <Application>Microsoft Office PowerPoint</Application>
  <PresentationFormat>如螢幕大小 (4:3)</PresentationFormat>
  <Paragraphs>66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Office 佈景主題</vt:lpstr>
      <vt:lpstr>New Media Art Projects, Panoramic Image and Live Video as Interface between Real and Virtual Worlds</vt:lpstr>
      <vt:lpstr>Outline</vt:lpstr>
      <vt:lpstr>Introduction</vt:lpstr>
      <vt:lpstr>Slovenian Virtual Gallery</vt:lpstr>
      <vt:lpstr>Slovenian Virtual Gallery (cont.)</vt:lpstr>
      <vt:lpstr>Tools for creation of web</vt:lpstr>
      <vt:lpstr>Tools for creation of web (cont.)</vt:lpstr>
      <vt:lpstr>Tools for creation of web (cont.)</vt:lpstr>
      <vt:lpstr>Live video over the Internet</vt:lpstr>
      <vt:lpstr>Live video over the Internet (cont.)</vt:lpstr>
      <vt:lpstr>New media production</vt:lpstr>
      <vt:lpstr>15 Seconds of Frame</vt:lpstr>
      <vt:lpstr>15 Seconds of Frame (cont.)</vt:lpstr>
      <vt:lpstr>Smart Wall</vt:lpstr>
      <vt:lpstr>Virtual Skiing</vt:lpstr>
      <vt:lpstr>Virtual Dance</vt:lpstr>
      <vt:lpstr>Dynamic Anamorphosis</vt:lpstr>
      <vt:lpstr>Dynamic Anamorphosis (cont.)</vt:lpstr>
      <vt:lpstr>Adaptive digital signage</vt:lpstr>
      <vt:lpstr>Conclusions</vt:lpstr>
      <vt:lpstr>Conclusions (cont.)</vt:lpstr>
      <vt:lpstr>Conclusions (cont.)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Media Art Projects, Panoramic Image and Live Video as Interface between Real and Virtual Worlds</dc:title>
  <dc:creator>Vivian</dc:creator>
  <cp:lastModifiedBy>Vivian</cp:lastModifiedBy>
  <cp:revision>34</cp:revision>
  <dcterms:created xsi:type="dcterms:W3CDTF">2014-10-22T17:51:56Z</dcterms:created>
  <dcterms:modified xsi:type="dcterms:W3CDTF">2014-10-23T23:53:29Z</dcterms:modified>
</cp:coreProperties>
</file>