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5B8A-0946-43BF-B68A-279FC59353C5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ECDA8-AB57-48F9-8BFB-3E8210966F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8661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5B8A-0946-43BF-B68A-279FC59353C5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ECDA8-AB57-48F9-8BFB-3E8210966F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2332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5B8A-0946-43BF-B68A-279FC59353C5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ECDA8-AB57-48F9-8BFB-3E8210966F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726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5B8A-0946-43BF-B68A-279FC59353C5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ECDA8-AB57-48F9-8BFB-3E8210966F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3267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5B8A-0946-43BF-B68A-279FC59353C5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ECDA8-AB57-48F9-8BFB-3E8210966F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6587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5B8A-0946-43BF-B68A-279FC59353C5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ECDA8-AB57-48F9-8BFB-3E8210966F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0256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5B8A-0946-43BF-B68A-279FC59353C5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ECDA8-AB57-48F9-8BFB-3E8210966F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473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5B8A-0946-43BF-B68A-279FC59353C5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ECDA8-AB57-48F9-8BFB-3E8210966F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8487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5B8A-0946-43BF-B68A-279FC59353C5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ECDA8-AB57-48F9-8BFB-3E8210966F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8654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5B8A-0946-43BF-B68A-279FC59353C5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ECDA8-AB57-48F9-8BFB-3E8210966F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5052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5B8A-0946-43BF-B68A-279FC59353C5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ECDA8-AB57-48F9-8BFB-3E8210966F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3485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B5B8A-0946-43BF-B68A-279FC59353C5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ECDA8-AB57-48F9-8BFB-3E8210966F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491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99592" y="1556792"/>
            <a:ext cx="7416824" cy="2448272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Server Selection and Topology Control for Multi-Party Video Conference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altLang="zh-TW" dirty="0" err="1" smtClean="0"/>
              <a:t>Shuopeng</a:t>
            </a:r>
            <a:r>
              <a:rPr lang="en-US" altLang="zh-TW" dirty="0" smtClean="0"/>
              <a:t> Zhang, Di </a:t>
            </a:r>
            <a:r>
              <a:rPr lang="en-US" altLang="zh-TW" dirty="0" err="1" smtClean="0"/>
              <a:t>Niu</a:t>
            </a:r>
            <a:r>
              <a:rPr lang="en-US" altLang="zh-TW" dirty="0" smtClean="0"/>
              <a:t>,</a:t>
            </a:r>
          </a:p>
          <a:p>
            <a:r>
              <a:rPr lang="en-US" altLang="zh-TW" dirty="0" err="1" smtClean="0"/>
              <a:t>Yaochen</a:t>
            </a:r>
            <a:r>
              <a:rPr lang="en-US" altLang="zh-TW" dirty="0" smtClean="0"/>
              <a:t> Hu, </a:t>
            </a:r>
            <a:r>
              <a:rPr lang="en-US" altLang="zh-TW" dirty="0" err="1" smtClean="0"/>
              <a:t>Fangming</a:t>
            </a:r>
            <a:r>
              <a:rPr lang="en-US" altLang="zh-TW" dirty="0" smtClean="0"/>
              <a:t> Liu</a:t>
            </a:r>
          </a:p>
          <a:p>
            <a:r>
              <a:rPr lang="en-US" altLang="zh-TW" sz="2000" dirty="0" smtClean="0"/>
              <a:t>University of Waterloo, Canada</a:t>
            </a:r>
          </a:p>
          <a:p>
            <a:r>
              <a:rPr lang="en-US" altLang="zh-TW" sz="2000" dirty="0" smtClean="0"/>
              <a:t>University of Alberta, Canada</a:t>
            </a:r>
          </a:p>
          <a:p>
            <a:r>
              <a:rPr lang="en-US" altLang="zh-TW" sz="2000" dirty="0" err="1" smtClean="0"/>
              <a:t>Huazhong</a:t>
            </a:r>
            <a:r>
              <a:rPr lang="en-US" altLang="zh-TW" sz="2000" dirty="0" smtClean="0"/>
              <a:t> University of Science and Technology, China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06298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Simulation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Best performance combination</a:t>
            </a:r>
          </a:p>
          <a:p>
            <a:pPr lvl="1"/>
            <a:r>
              <a:rPr lang="en-US" altLang="zh-TW" dirty="0" smtClean="0"/>
              <a:t>The method of using D-Grouping + Global Convex Optimization + Global Server Search is the best method that incurs the lowest delay.</a:t>
            </a:r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4387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429000"/>
            <a:ext cx="4829849" cy="3248479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32656"/>
            <a:ext cx="5001323" cy="331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27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Implementation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Measuring end-to-end packet delays</a:t>
            </a:r>
          </a:p>
          <a:p>
            <a:pPr lvl="1"/>
            <a:r>
              <a:rPr lang="en-US" altLang="zh-TW" dirty="0" err="1" smtClean="0"/>
              <a:t>T</a:t>
            </a:r>
            <a:r>
              <a:rPr lang="en-US" altLang="zh-TW" sz="2400" dirty="0" err="1" smtClean="0"/>
              <a:t>circle</a:t>
            </a:r>
            <a:r>
              <a:rPr lang="en-US" altLang="zh-TW" dirty="0"/>
              <a:t> </a:t>
            </a:r>
            <a:r>
              <a:rPr lang="en-US" altLang="zh-TW" dirty="0" smtClean="0"/>
              <a:t>– RTT</a:t>
            </a:r>
            <a:r>
              <a:rPr lang="en-US" altLang="zh-TW" sz="2400" dirty="0" smtClean="0"/>
              <a:t>AB</a:t>
            </a:r>
            <a:r>
              <a:rPr lang="en-US" altLang="zh-TW" dirty="0" smtClean="0"/>
              <a:t>/2</a:t>
            </a:r>
          </a:p>
          <a:p>
            <a:r>
              <a:rPr lang="en-US" altLang="zh-TW" dirty="0" smtClean="0"/>
              <a:t>Real-world experiments</a:t>
            </a:r>
          </a:p>
          <a:p>
            <a:pPr lvl="1"/>
            <a:r>
              <a:rPr lang="en-US" altLang="zh-TW" dirty="0" smtClean="0"/>
              <a:t>6 nodes as clients</a:t>
            </a:r>
            <a:endParaRPr lang="en-US" altLang="zh-TW" dirty="0"/>
          </a:p>
          <a:p>
            <a:pPr lvl="1"/>
            <a:r>
              <a:rPr lang="en-US" altLang="zh-TW" dirty="0" smtClean="0"/>
              <a:t>Best method</a:t>
            </a:r>
          </a:p>
        </p:txBody>
      </p:sp>
    </p:spTree>
    <p:extLst>
      <p:ext uri="{BB962C8B-B14F-4D97-AF65-F5344CB8AC3E}">
        <p14:creationId xmlns:p14="http://schemas.microsoft.com/office/powerpoint/2010/main" val="268894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placement of multi-servers and topology control in multi-party video conferencing applications.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2190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Introduction</a:t>
            </a:r>
          </a:p>
          <a:p>
            <a:r>
              <a:rPr lang="en-US" altLang="zh-TW" dirty="0" smtClean="0"/>
              <a:t>Multi-server topology</a:t>
            </a:r>
          </a:p>
          <a:p>
            <a:r>
              <a:rPr lang="en-US" altLang="zh-TW" dirty="0" smtClean="0"/>
              <a:t>Algorithms</a:t>
            </a:r>
          </a:p>
          <a:p>
            <a:pPr lvl="1"/>
            <a:r>
              <a:rPr lang="en-US" altLang="zh-TW" dirty="0" smtClean="0"/>
              <a:t>D-Grouping based on PINGs</a:t>
            </a:r>
          </a:p>
          <a:p>
            <a:pPr lvl="1"/>
            <a:r>
              <a:rPr lang="en-US" altLang="zh-TW" dirty="0" smtClean="0"/>
              <a:t>Server location optimization</a:t>
            </a:r>
          </a:p>
          <a:p>
            <a:r>
              <a:rPr lang="en-US" altLang="zh-TW" dirty="0" smtClean="0"/>
              <a:t>Simulations</a:t>
            </a:r>
          </a:p>
          <a:p>
            <a:r>
              <a:rPr lang="en-US" altLang="zh-TW" dirty="0" smtClean="0"/>
              <a:t>Implementation</a:t>
            </a:r>
            <a:endParaRPr lang="en-US" altLang="zh-TW" dirty="0"/>
          </a:p>
          <a:p>
            <a:r>
              <a:rPr lang="en-US" altLang="zh-TW" dirty="0" err="1" smtClean="0"/>
              <a:t>Conclustion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11674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proposal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This paper proposes new methods for multi-server placement and topology control in multi-party video conferences.</a:t>
            </a:r>
          </a:p>
          <a:p>
            <a:endParaRPr lang="en-US" altLang="zh-TW" dirty="0"/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22741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Existing multi-party conferencing solutions</a:t>
            </a:r>
          </a:p>
          <a:p>
            <a:pPr lvl="1"/>
            <a:r>
              <a:rPr lang="en-US" altLang="zh-TW" dirty="0" smtClean="0"/>
              <a:t>P2P</a:t>
            </a:r>
          </a:p>
          <a:p>
            <a:pPr lvl="1"/>
            <a:r>
              <a:rPr lang="en-US" altLang="zh-TW" dirty="0" smtClean="0"/>
              <a:t>Centralized servers</a:t>
            </a:r>
          </a:p>
          <a:p>
            <a:r>
              <a:rPr lang="en-US" altLang="zh-TW" dirty="0" smtClean="0"/>
              <a:t>Utilization</a:t>
            </a:r>
          </a:p>
          <a:p>
            <a:pPr lvl="1"/>
            <a:r>
              <a:rPr lang="en-US" altLang="zh-TW" dirty="0" smtClean="0"/>
              <a:t>Large cloud of proprietary</a:t>
            </a:r>
          </a:p>
          <a:p>
            <a:pPr lvl="1"/>
            <a:r>
              <a:rPr lang="en-US" altLang="zh-TW" dirty="0" smtClean="0"/>
              <a:t>Third-party CDN nodes and datacenters</a:t>
            </a:r>
          </a:p>
          <a:p>
            <a:r>
              <a:rPr lang="en-US" altLang="zh-TW" dirty="0" smtClean="0"/>
              <a:t>Lightweight practical solutions</a:t>
            </a:r>
          </a:p>
          <a:p>
            <a:pPr lvl="1"/>
            <a:r>
              <a:rPr lang="en-US" altLang="zh-TW" dirty="0" smtClean="0"/>
              <a:t>Based on only the RTTs between the few clients and some geo-information.</a:t>
            </a:r>
            <a:endParaRPr lang="zh-TW" altLang="en-US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2046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Multi-server topology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628800"/>
            <a:ext cx="5476247" cy="4012112"/>
          </a:xfrm>
        </p:spPr>
      </p:pic>
    </p:spTree>
    <p:extLst>
      <p:ext uri="{BB962C8B-B14F-4D97-AF65-F5344CB8AC3E}">
        <p14:creationId xmlns:p14="http://schemas.microsoft.com/office/powerpoint/2010/main" val="25945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Full-mesh servers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556792"/>
            <a:ext cx="5567868" cy="4442235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268760"/>
            <a:ext cx="4392488" cy="3715385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2411542"/>
            <a:ext cx="5083426" cy="4051452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683300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Algorithms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 three-steps procedure to minimize the mean end-to-end delay between all pairs of clients.</a:t>
            </a:r>
          </a:p>
          <a:p>
            <a:pPr lvl="1"/>
            <a:r>
              <a:rPr lang="en-US" altLang="zh-TW" dirty="0" smtClean="0"/>
              <a:t>Use D-Grouping to cluster the clients.</a:t>
            </a:r>
          </a:p>
          <a:p>
            <a:pPr lvl="1"/>
            <a:r>
              <a:rPr lang="en-US" altLang="zh-TW" dirty="0" smtClean="0"/>
              <a:t>Convex optimization to find the ideal server location that minimize the total length of all client-to-client paths.</a:t>
            </a:r>
          </a:p>
          <a:p>
            <a:pPr lvl="1"/>
            <a:r>
              <a:rPr lang="en-US" altLang="zh-TW" dirty="0" smtClean="0"/>
              <a:t>Map the server to closest server candidate that really achieves the minimum mean end-to-end delay.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9852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D-Grouping based on PINGs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Similar to k-means, however</a:t>
            </a:r>
            <a:r>
              <a:rPr lang="en-US" altLang="zh-TW" dirty="0"/>
              <a:t>,</a:t>
            </a:r>
            <a:r>
              <a:rPr lang="en-US" altLang="zh-TW" dirty="0" smtClean="0"/>
              <a:t> it depends on not clients coordinates but the pairwise round-trip times(RTTs).</a:t>
            </a:r>
          </a:p>
          <a:p>
            <a:r>
              <a:rPr lang="en-US" altLang="zh-TW" dirty="0" smtClean="0"/>
              <a:t>Two steps</a:t>
            </a:r>
          </a:p>
          <a:p>
            <a:pPr lvl="1"/>
            <a:r>
              <a:rPr lang="en-US" altLang="zh-TW" dirty="0" smtClean="0"/>
              <a:t>Initial grouping</a:t>
            </a:r>
          </a:p>
          <a:p>
            <a:pPr lvl="1"/>
            <a:r>
              <a:rPr lang="en-US" altLang="zh-TW" dirty="0" smtClean="0"/>
              <a:t>Iterative grouping</a:t>
            </a:r>
          </a:p>
        </p:txBody>
      </p:sp>
    </p:spTree>
    <p:extLst>
      <p:ext uri="{BB962C8B-B14F-4D97-AF65-F5344CB8AC3E}">
        <p14:creationId xmlns:p14="http://schemas.microsoft.com/office/powerpoint/2010/main" val="148884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Server location optimization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Geo-Center</a:t>
            </a:r>
          </a:p>
          <a:p>
            <a:r>
              <a:rPr lang="en-US" altLang="zh-TW" dirty="0" smtClean="0"/>
              <a:t>Local Convex Optimization</a:t>
            </a:r>
          </a:p>
          <a:p>
            <a:r>
              <a:rPr lang="en-US" altLang="zh-TW" dirty="0" smtClean="0"/>
              <a:t>Global Convex </a:t>
            </a:r>
            <a:r>
              <a:rPr lang="en-US" altLang="zh-TW" dirty="0" smtClean="0"/>
              <a:t>Optimization</a:t>
            </a: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en-US" altLang="zh-TW" dirty="0" smtClean="0"/>
              <a:t>Naïve Server Search(</a:t>
            </a:r>
            <a:r>
              <a:rPr lang="en-US" altLang="zh-TW" dirty="0" err="1" smtClean="0"/>
              <a:t>NaiSS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Local Server Search(</a:t>
            </a:r>
            <a:r>
              <a:rPr lang="en-US" altLang="zh-TW" dirty="0" err="1" smtClean="0"/>
              <a:t>LclSS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Global Server Search(</a:t>
            </a:r>
            <a:r>
              <a:rPr lang="en-US" altLang="zh-TW" dirty="0" err="1" smtClean="0"/>
              <a:t>GlbSS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1770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272</Words>
  <Application>Microsoft Office PowerPoint</Application>
  <PresentationFormat>如螢幕大小 (4:3)</PresentationFormat>
  <Paragraphs>57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Office 佈景主題</vt:lpstr>
      <vt:lpstr>Server Selection and Topology Control for Multi-Party Video Conference</vt:lpstr>
      <vt:lpstr>Outline</vt:lpstr>
      <vt:lpstr>proposal</vt:lpstr>
      <vt:lpstr>Introduction</vt:lpstr>
      <vt:lpstr>Multi-server topology</vt:lpstr>
      <vt:lpstr>Full-mesh servers</vt:lpstr>
      <vt:lpstr>Algorithms</vt:lpstr>
      <vt:lpstr>D-Grouping based on PINGs</vt:lpstr>
      <vt:lpstr>Server location optimization</vt:lpstr>
      <vt:lpstr>Simulation</vt:lpstr>
      <vt:lpstr>PowerPoint 簡報</vt:lpstr>
      <vt:lpstr>Implementation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Server Selection and Topology Control for Multi-Party Video Conference</dc:title>
  <dc:creator>Vivian</dc:creator>
  <cp:lastModifiedBy>Vivian</cp:lastModifiedBy>
  <cp:revision>12</cp:revision>
  <dcterms:created xsi:type="dcterms:W3CDTF">2014-05-18T10:20:24Z</dcterms:created>
  <dcterms:modified xsi:type="dcterms:W3CDTF">2014-05-19T01:10:26Z</dcterms:modified>
</cp:coreProperties>
</file>