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132" y="-4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EBF9E-1EF2-43A0-82F0-7F9252D3F545}" type="datetimeFigureOut">
              <a:rPr lang="zh-TW" altLang="en-US" smtClean="0"/>
              <a:t>2013/11/20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1331C-6C95-4E33-ABB3-886F4B8B1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9896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EBF9E-1EF2-43A0-82F0-7F9252D3F545}" type="datetimeFigureOut">
              <a:rPr lang="zh-TW" altLang="en-US" smtClean="0"/>
              <a:t>2013/11/20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1331C-6C95-4E33-ABB3-886F4B8B1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8160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EBF9E-1EF2-43A0-82F0-7F9252D3F545}" type="datetimeFigureOut">
              <a:rPr lang="zh-TW" altLang="en-US" smtClean="0"/>
              <a:t>2013/11/20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1331C-6C95-4E33-ABB3-886F4B8B1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042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EBF9E-1EF2-43A0-82F0-7F9252D3F545}" type="datetimeFigureOut">
              <a:rPr lang="zh-TW" altLang="en-US" smtClean="0"/>
              <a:t>2013/11/20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1331C-6C95-4E33-ABB3-886F4B8B1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449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EBF9E-1EF2-43A0-82F0-7F9252D3F545}" type="datetimeFigureOut">
              <a:rPr lang="zh-TW" altLang="en-US" smtClean="0"/>
              <a:t>2013/11/20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1331C-6C95-4E33-ABB3-886F4B8B1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88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EBF9E-1EF2-43A0-82F0-7F9252D3F545}" type="datetimeFigureOut">
              <a:rPr lang="zh-TW" altLang="en-US" smtClean="0"/>
              <a:t>2013/11/20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1331C-6C95-4E33-ABB3-886F4B8B1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766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EBF9E-1EF2-43A0-82F0-7F9252D3F545}" type="datetimeFigureOut">
              <a:rPr lang="zh-TW" altLang="en-US" smtClean="0"/>
              <a:t>2013/11/20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1331C-6C95-4E33-ABB3-886F4B8B1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2974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EBF9E-1EF2-43A0-82F0-7F9252D3F545}" type="datetimeFigureOut">
              <a:rPr lang="zh-TW" altLang="en-US" smtClean="0"/>
              <a:t>2013/11/20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1331C-6C95-4E33-ABB3-886F4B8B1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1765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EBF9E-1EF2-43A0-82F0-7F9252D3F545}" type="datetimeFigureOut">
              <a:rPr lang="zh-TW" altLang="en-US" smtClean="0"/>
              <a:t>2013/11/20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1331C-6C95-4E33-ABB3-886F4B8B1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5647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EBF9E-1EF2-43A0-82F0-7F9252D3F545}" type="datetimeFigureOut">
              <a:rPr lang="zh-TW" altLang="en-US" smtClean="0"/>
              <a:t>2013/11/20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1331C-6C95-4E33-ABB3-886F4B8B1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684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EBF9E-1EF2-43A0-82F0-7F9252D3F545}" type="datetimeFigureOut">
              <a:rPr lang="zh-TW" altLang="en-US" smtClean="0"/>
              <a:t>2013/11/20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1331C-6C95-4E33-ABB3-886F4B8B1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2854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EBF9E-1EF2-43A0-82F0-7F9252D3F545}" type="datetimeFigureOut">
              <a:rPr lang="zh-TW" altLang="en-US" smtClean="0"/>
              <a:t>2013/11/20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1331C-6C95-4E33-ABB3-886F4B8B1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27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Context Processing: A Distributed Approach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P. Chen, S. </a:t>
            </a:r>
            <a:r>
              <a:rPr lang="en-US" altLang="zh-TW" dirty="0" err="1" smtClean="0"/>
              <a:t>Sen</a:t>
            </a:r>
            <a:r>
              <a:rPr lang="en-US" altLang="zh-TW" dirty="0" smtClean="0"/>
              <a:t>, H. </a:t>
            </a:r>
            <a:r>
              <a:rPr lang="en-US" altLang="zh-TW" dirty="0" err="1" smtClean="0"/>
              <a:t>Pung</a:t>
            </a:r>
            <a:r>
              <a:rPr lang="en-US" altLang="zh-TW" dirty="0" smtClean="0"/>
              <a:t>, and W. Wong</a:t>
            </a:r>
          </a:p>
          <a:p>
            <a:r>
              <a:rPr lang="en-US" altLang="zh-TW" dirty="0" smtClean="0"/>
              <a:t>National University of Singapore</a:t>
            </a:r>
          </a:p>
          <a:p>
            <a:r>
              <a:rPr lang="en-US" altLang="zh-TW" dirty="0" smtClean="0"/>
              <a:t>INTELLI 2013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47099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Average </a:t>
            </a:r>
            <a:r>
              <a:rPr lang="en-US" altLang="zh-TW" dirty="0"/>
              <a:t>Q</a:t>
            </a:r>
            <a:r>
              <a:rPr lang="en-US" altLang="zh-TW" dirty="0" smtClean="0"/>
              <a:t>uery </a:t>
            </a:r>
            <a:r>
              <a:rPr lang="en-US" altLang="zh-TW" dirty="0"/>
              <a:t>T</a:t>
            </a:r>
            <a:r>
              <a:rPr lang="en-US" altLang="zh-TW" dirty="0" smtClean="0"/>
              <a:t>ime and System Throughput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391025"/>
            <a:ext cx="10515600" cy="3220538"/>
          </a:xfrm>
        </p:spPr>
      </p:pic>
    </p:spTree>
    <p:extLst>
      <p:ext uri="{BB962C8B-B14F-4D97-AF65-F5344CB8AC3E}">
        <p14:creationId xmlns:p14="http://schemas.microsoft.com/office/powerpoint/2010/main" val="72170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Query Time Breakdown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altLang="zh-TW" dirty="0" smtClean="0"/>
              <a:t>Query preprocessing time and context processing time remains the same</a:t>
            </a:r>
          </a:p>
          <a:p>
            <a:r>
              <a:rPr lang="en-US" altLang="zh-TW" dirty="0" smtClean="0"/>
              <a:t>Query distribution time improved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179" y="3563393"/>
            <a:ext cx="6058930" cy="2748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54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Conclusion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They proposed a distributed context processing mechanism</a:t>
            </a:r>
          </a:p>
          <a:p>
            <a:r>
              <a:rPr lang="en-US" altLang="zh-TW" dirty="0" smtClean="0"/>
              <a:t>They plan to extend the </a:t>
            </a:r>
            <a:r>
              <a:rPr lang="en-US" altLang="zh-TW" smtClean="0"/>
              <a:t>query capability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90439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More and more applications are using context to provide service</a:t>
            </a:r>
          </a:p>
          <a:p>
            <a:r>
              <a:rPr lang="en-US" altLang="zh-TW" dirty="0" smtClean="0"/>
              <a:t>Context processing efficiency is important</a:t>
            </a:r>
          </a:p>
          <a:p>
            <a:r>
              <a:rPr lang="en-US" altLang="zh-TW" dirty="0" smtClean="0"/>
              <a:t>Most of the context processing architecture is centralized</a:t>
            </a:r>
          </a:p>
          <a:p>
            <a:r>
              <a:rPr lang="en-US" altLang="zh-TW" dirty="0" smtClean="0"/>
              <a:t>Centralized architecture cannot service large number of context queries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4218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System Architecture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922" y="1402516"/>
            <a:ext cx="3926386" cy="5194581"/>
          </a:xfrm>
        </p:spPr>
      </p:pic>
      <p:sp>
        <p:nvSpPr>
          <p:cNvPr id="7" name="文字方塊 6"/>
          <p:cNvSpPr txBox="1"/>
          <p:nvPr/>
        </p:nvSpPr>
        <p:spPr>
          <a:xfrm>
            <a:off x="617838" y="1944130"/>
            <a:ext cx="693108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2600" dirty="0" smtClean="0"/>
              <a:t>The system which is named Coalition is proposed in their previous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2600" dirty="0" smtClean="0"/>
              <a:t>Using a proposed structure (Query Plan) to make the context processing can be distributed</a:t>
            </a:r>
          </a:p>
          <a:p>
            <a:endParaRPr lang="zh-TW" altLang="en-US" sz="2600" dirty="0"/>
          </a:p>
        </p:txBody>
      </p:sp>
    </p:spTree>
    <p:extLst>
      <p:ext uri="{BB962C8B-B14F-4D97-AF65-F5344CB8AC3E}">
        <p14:creationId xmlns:p14="http://schemas.microsoft.com/office/powerpoint/2010/main" val="219563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Context Query Language (CQL)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A good CQL can significantly affect the system efficiency</a:t>
            </a:r>
          </a:p>
          <a:p>
            <a:r>
              <a:rPr lang="en-US" altLang="zh-TW" dirty="0" smtClean="0"/>
              <a:t>There are many different types of context query language</a:t>
            </a:r>
          </a:p>
          <a:p>
            <a:pPr lvl="1"/>
            <a:r>
              <a:rPr lang="en-US" altLang="zh-TW" dirty="0" smtClean="0"/>
              <a:t>RDF based</a:t>
            </a:r>
          </a:p>
          <a:p>
            <a:pPr lvl="1"/>
            <a:r>
              <a:rPr lang="en-US" altLang="zh-TW" dirty="0" smtClean="0"/>
              <a:t>XML based</a:t>
            </a:r>
          </a:p>
          <a:p>
            <a:pPr lvl="1"/>
            <a:r>
              <a:rPr lang="en-US" altLang="zh-TW" dirty="0" smtClean="0"/>
              <a:t>SQL based</a:t>
            </a:r>
          </a:p>
          <a:p>
            <a:pPr lvl="1"/>
            <a:r>
              <a:rPr lang="en-US" altLang="zh-TW" dirty="0" smtClean="0"/>
              <a:t>Graph based</a:t>
            </a:r>
            <a:endParaRPr lang="en-US" altLang="zh-TW" dirty="0"/>
          </a:p>
          <a:p>
            <a:r>
              <a:rPr lang="en-US" altLang="zh-TW" dirty="0" smtClean="0"/>
              <a:t>SQL based and RDF based languages are better (from other work)</a:t>
            </a:r>
          </a:p>
          <a:p>
            <a:r>
              <a:rPr lang="en-US" altLang="zh-TW" dirty="0" smtClean="0"/>
              <a:t>CQL is SQL based language </a:t>
            </a:r>
          </a:p>
          <a:p>
            <a:r>
              <a:rPr lang="en-US" altLang="zh-TW" dirty="0" smtClean="0"/>
              <a:t>It can only handle one context attribute and one context domain </a:t>
            </a:r>
          </a:p>
          <a:p>
            <a:r>
              <a:rPr lang="en-US" altLang="zh-TW" dirty="0" smtClean="0"/>
              <a:t>SELECT (context attribute) FROM (context domain) [WHERE (constraints)]</a:t>
            </a:r>
          </a:p>
          <a:p>
            <a:pPr lvl="1"/>
            <a:r>
              <a:rPr lang="en-US" altLang="zh-TW" dirty="0" smtClean="0"/>
              <a:t>E.g.  SELECT preference FROM PERSON WHERE location = “shop A”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80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Context Processing Operation (CPO)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Predefined data processing operations</a:t>
            </a:r>
          </a:p>
          <a:p>
            <a:pPr lvl="1"/>
            <a:r>
              <a:rPr lang="en-US" altLang="zh-TW" dirty="0" smtClean="0"/>
              <a:t>Filtering </a:t>
            </a:r>
          </a:p>
          <a:p>
            <a:pPr lvl="1"/>
            <a:r>
              <a:rPr lang="en-US" altLang="zh-TW" dirty="0" smtClean="0"/>
              <a:t>Aggregating </a:t>
            </a:r>
          </a:p>
          <a:p>
            <a:pPr lvl="1"/>
            <a:r>
              <a:rPr lang="en-US" altLang="zh-TW" dirty="0" smtClean="0"/>
              <a:t>Reasoning</a:t>
            </a:r>
          </a:p>
          <a:p>
            <a:pPr lvl="1"/>
            <a:r>
              <a:rPr lang="en-US" altLang="zh-TW" dirty="0" smtClean="0"/>
              <a:t>Matching</a:t>
            </a:r>
          </a:p>
          <a:p>
            <a:pPr lvl="1"/>
            <a:r>
              <a:rPr lang="en-US" altLang="zh-TW" dirty="0" smtClean="0"/>
              <a:t>Sorting </a:t>
            </a:r>
          </a:p>
          <a:p>
            <a:pPr lvl="1"/>
            <a:r>
              <a:rPr lang="en-US" altLang="zh-TW" dirty="0" smtClean="0"/>
              <a:t>Merging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75398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Query Plan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5"/>
            <a:ext cx="5817973" cy="4351338"/>
          </a:xfrm>
        </p:spPr>
        <p:txBody>
          <a:bodyPr/>
          <a:lstStyle/>
          <a:p>
            <a:r>
              <a:rPr lang="en-US" altLang="zh-TW" dirty="0" smtClean="0"/>
              <a:t>They aim to provide a generic representation of context query</a:t>
            </a:r>
          </a:p>
          <a:p>
            <a:r>
              <a:rPr lang="en-US" altLang="zh-TW" dirty="0" smtClean="0"/>
              <a:t>Query issuer indicates which PSD issues this query</a:t>
            </a:r>
          </a:p>
          <a:p>
            <a:pPr marL="0" indent="0">
              <a:buNone/>
            </a:pP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978" y="1690688"/>
            <a:ext cx="5176688" cy="472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396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Architecture of Distributed Context Processing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140" y="1825625"/>
            <a:ext cx="7573720" cy="4351338"/>
          </a:xfrm>
        </p:spPr>
      </p:pic>
    </p:spTree>
    <p:extLst>
      <p:ext uri="{BB962C8B-B14F-4D97-AF65-F5344CB8AC3E}">
        <p14:creationId xmlns:p14="http://schemas.microsoft.com/office/powerpoint/2010/main" val="1918542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Work Flow Diagram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785" y="1825625"/>
            <a:ext cx="5528430" cy="4351338"/>
          </a:xfrm>
        </p:spPr>
      </p:pic>
    </p:spTree>
    <p:extLst>
      <p:ext uri="{BB962C8B-B14F-4D97-AF65-F5344CB8AC3E}">
        <p14:creationId xmlns:p14="http://schemas.microsoft.com/office/powerpoint/2010/main" val="3501371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Evaluation setup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Server</a:t>
            </a:r>
          </a:p>
          <a:p>
            <a:pPr lvl="1"/>
            <a:r>
              <a:rPr lang="en-US" altLang="zh-TW" dirty="0" smtClean="0"/>
              <a:t>Dell PowerEdge T300</a:t>
            </a:r>
          </a:p>
          <a:p>
            <a:r>
              <a:rPr lang="en-US" altLang="zh-TW" dirty="0" smtClean="0"/>
              <a:t>PSG</a:t>
            </a:r>
          </a:p>
          <a:p>
            <a:pPr lvl="1"/>
            <a:r>
              <a:rPr lang="en-US" altLang="zh-TW" dirty="0" smtClean="0"/>
              <a:t>Simulated by desktop PC</a:t>
            </a:r>
          </a:p>
          <a:p>
            <a:r>
              <a:rPr lang="en-US" altLang="zh-TW" dirty="0"/>
              <a:t>U</a:t>
            </a:r>
            <a:r>
              <a:rPr lang="en-US" altLang="zh-TW" dirty="0" smtClean="0"/>
              <a:t>sing centralized processing to be the baseline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5044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2138</TotalTime>
  <Words>280</Words>
  <Application>Microsoft Office PowerPoint</Application>
  <PresentationFormat>自訂</PresentationFormat>
  <Paragraphs>50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Office 佈景主題</vt:lpstr>
      <vt:lpstr>Context Processing: A Distributed Approach</vt:lpstr>
      <vt:lpstr>Introduction</vt:lpstr>
      <vt:lpstr>System Architecture</vt:lpstr>
      <vt:lpstr>Context Query Language (CQL)</vt:lpstr>
      <vt:lpstr>Context Processing Operation (CPO)</vt:lpstr>
      <vt:lpstr>Query Plan</vt:lpstr>
      <vt:lpstr>Architecture of Distributed Context Processing</vt:lpstr>
      <vt:lpstr>Work Flow Diagram</vt:lpstr>
      <vt:lpstr>Evaluation setup</vt:lpstr>
      <vt:lpstr>Average Query Time and System Throughput</vt:lpstr>
      <vt:lpstr>Query Time Breakdown</vt:lpstr>
      <vt:lpstr>Conclusion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 Processing: A Distributed Approach</dc:title>
  <dc:creator>wooer</dc:creator>
  <cp:lastModifiedBy>wooer</cp:lastModifiedBy>
  <cp:revision>38</cp:revision>
  <dcterms:created xsi:type="dcterms:W3CDTF">2013-11-19T15:16:45Z</dcterms:created>
  <dcterms:modified xsi:type="dcterms:W3CDTF">2013-11-21T11:57:15Z</dcterms:modified>
</cp:coreProperties>
</file>