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958E-86DA-4EAF-AA4B-A43B520DA36C}" type="datetimeFigureOut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9BC7-6A11-47F0-A971-51DEB78D82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66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9BC7-6A11-47F0-A971-51DEB78D82B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94FA-B0B4-42C1-90AD-DB176169CFB3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3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47D4-96A8-4ADA-8275-865F469039BD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38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DAAF-5AC0-4205-9C40-D2AAC9A7F9CB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2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79CA-3605-4109-80C4-3BCE4514E12F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76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A1AD-F62F-4040-A95E-B58E8A3F00D1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0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38F-D089-460C-A48D-071B667DB80C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83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8FC9-D3A6-4C2D-AD0D-20C0A84C0D45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7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A151-F902-4151-A0C9-659A93739F6F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7B1-F525-43D0-AC2A-70AEE303C8F3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58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B838B2-0961-47A4-8072-689191177CCC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7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F3F6-60B0-4684-9712-031453AFE90A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44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11E240-2AAF-4FEF-ACD3-042B938F7D7D}" type="datetime1">
              <a:rPr lang="zh-TW" altLang="en-US" smtClean="0"/>
              <a:t>2013/7/30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AE3BCD-A7BA-4ADC-801E-99CD7BE7D3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6881" y="1705878"/>
            <a:ext cx="8664054" cy="1515533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Efficient Multiparty Video Conferencing Using Smartphones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0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25625"/>
            <a:ext cx="4728015" cy="4351338"/>
          </a:xfrm>
        </p:spPr>
        <p:txBody>
          <a:bodyPr/>
          <a:lstStyle/>
          <a:p>
            <a:r>
              <a:rPr lang="en-US" altLang="zh-TW" dirty="0" smtClean="0"/>
              <a:t>Minimum Group Algorithm (MGA)</a:t>
            </a:r>
          </a:p>
          <a:p>
            <a:pPr lvl="1"/>
            <a:r>
              <a:rPr lang="en-US" altLang="zh-TW" dirty="0" smtClean="0"/>
              <a:t>It takes 2</a:t>
            </a:r>
            <a:r>
              <a:rPr lang="en-US" altLang="zh-TW" baseline="30000" dirty="0" smtClean="0"/>
              <a:t>|P|</a:t>
            </a:r>
            <a:r>
              <a:rPr lang="en-US" altLang="zh-TW" dirty="0" smtClean="0"/>
              <a:t> time, which |P| is number of peers.</a:t>
            </a:r>
          </a:p>
          <a:p>
            <a:r>
              <a:rPr lang="en-US" altLang="zh-TW" dirty="0" smtClean="0"/>
              <a:t>Efficient Minimum Group Algorithm (EMGA)</a:t>
            </a:r>
          </a:p>
          <a:p>
            <a:pPr lvl="1"/>
            <a:endParaRPr lang="zh-TW" altLang="en-US" baseline="30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95" y="1825625"/>
            <a:ext cx="5528505" cy="39802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148873" y="5805889"/>
            <a:ext cx="88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EMGA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182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100x100 space as world-wide map</a:t>
            </a:r>
          </a:p>
          <a:p>
            <a:r>
              <a:rPr lang="en-US" altLang="zh-TW" dirty="0" smtClean="0"/>
              <a:t>Consider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cover range and cluster ratio</a:t>
            </a:r>
          </a:p>
          <a:p>
            <a:r>
              <a:rPr lang="en-US" altLang="zh-TW" dirty="0" smtClean="0"/>
              <a:t>Compared to MGA and EMGA</a:t>
            </a:r>
          </a:p>
          <a:p>
            <a:r>
              <a:rPr lang="en-US" altLang="zh-TW" dirty="0" smtClean="0"/>
              <a:t>Each simulation run 50 times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39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Simulation: Speedup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EMGA faster than MGA</a:t>
            </a:r>
            <a:br>
              <a:rPr lang="en-US" altLang="zh-TW" dirty="0" smtClean="0"/>
            </a:br>
            <a:r>
              <a:rPr lang="en-US" altLang="zh-TW" dirty="0" smtClean="0"/>
              <a:t>14,000 times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24" y="1845734"/>
            <a:ext cx="5702147" cy="4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Simulation: Number of GOs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EMGA no more than MGA</a:t>
            </a:r>
            <a:br>
              <a:rPr lang="en-US" altLang="zh-TW" dirty="0" smtClean="0"/>
            </a:br>
            <a:r>
              <a:rPr lang="en-US" altLang="zh-TW" dirty="0" smtClean="0"/>
              <a:t>2 GOs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62" y="1845734"/>
            <a:ext cx="6043670" cy="43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 an efficient multiparty video conferencing system that leverages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direct to reduce the usage of 3G network.</a:t>
            </a:r>
          </a:p>
          <a:p>
            <a:r>
              <a:rPr lang="en-US" altLang="zh-TW" dirty="0" smtClean="0"/>
              <a:t>We propose the EMGA algorithm to speedup to pick up GOs and the performance is approximate to optimal solution.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20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Smartphone becomes more popular</a:t>
            </a:r>
          </a:p>
          <a:p>
            <a:r>
              <a:rPr lang="en-US" altLang="zh-TW" dirty="0" smtClean="0"/>
              <a:t>More and more people use multiparty video conferencing applications</a:t>
            </a:r>
          </a:p>
          <a:p>
            <a:r>
              <a:rPr lang="en-US" altLang="zh-TW" dirty="0" smtClean="0"/>
              <a:t>Network traffic is an important issue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Providing an efficient algorithm for sharing video with low bandwidth requirement using 3G and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interfaces</a:t>
            </a:r>
          </a:p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41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25625"/>
            <a:ext cx="4973014" cy="4351338"/>
          </a:xfrm>
        </p:spPr>
        <p:txBody>
          <a:bodyPr/>
          <a:lstStyle/>
          <a:p>
            <a:r>
              <a:rPr lang="en-US" altLang="zh-TW" dirty="0" smtClean="0"/>
              <a:t>Chair communicates with Group Owners</a:t>
            </a:r>
          </a:p>
          <a:p>
            <a:r>
              <a:rPr lang="en-US" altLang="zh-TW" dirty="0" smtClean="0"/>
              <a:t>Group Owners communicate with peers in the same group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49" y="1915923"/>
            <a:ext cx="6181251" cy="42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conferencing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</a:t>
            </a:r>
          </a:p>
          <a:p>
            <a:pPr lvl="1"/>
            <a:r>
              <a:rPr lang="en-US" altLang="zh-TW" dirty="0" smtClean="0"/>
              <a:t>All peer send the register message to Chair</a:t>
            </a:r>
          </a:p>
          <a:p>
            <a:pPr lvl="1"/>
            <a:r>
              <a:rPr lang="en-US" altLang="zh-TW" dirty="0" smtClean="0"/>
              <a:t>Chair receives all register messages and decides which peers are GOs.</a:t>
            </a:r>
          </a:p>
          <a:p>
            <a:r>
              <a:rPr lang="en-US" altLang="zh-TW" dirty="0" smtClean="0"/>
              <a:t>Step 2:</a:t>
            </a:r>
          </a:p>
          <a:p>
            <a:pPr lvl="1"/>
            <a:r>
              <a:rPr lang="en-US" altLang="zh-TW" dirty="0" smtClean="0"/>
              <a:t>Each GO connects adjacent peers form a group</a:t>
            </a:r>
          </a:p>
          <a:p>
            <a:pPr lvl="1"/>
            <a:r>
              <a:rPr lang="en-US" altLang="zh-TW" dirty="0" smtClean="0"/>
              <a:t>Chair connects all GOs and shares video to all peers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95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Token Mechanism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Peer request Token through GO to chair</a:t>
            </a:r>
          </a:p>
          <a:p>
            <a:r>
              <a:rPr lang="en-US" altLang="zh-TW" dirty="0" smtClean="0"/>
              <a:t>Chair decides which peer can get the Token</a:t>
            </a:r>
          </a:p>
          <a:p>
            <a:r>
              <a:rPr lang="en-US" altLang="zh-TW" dirty="0" smtClean="0"/>
              <a:t>After peer receiving the Token, this peer can sharing the video to all peers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26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4421505"/>
                  </p:ext>
                </p:extLst>
              </p:nvPr>
            </p:nvGraphicFramePr>
            <p:xfrm>
              <a:off x="2336493" y="1861850"/>
              <a:ext cx="7589705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4663"/>
                    <a:gridCol w="5905042"/>
                  </a:tblGrid>
                  <a:tr h="203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Symbol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Definition</a:t>
                          </a:r>
                          <a:endParaRPr lang="zh-TW" altLang="en-US" sz="24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err="1" smtClean="0"/>
                            <a:t>rssi_list</a:t>
                          </a:r>
                          <a:r>
                            <a:rPr lang="en-US" altLang="zh-TW" sz="2000" baseline="-25000" dirty="0" err="1" smtClean="0"/>
                            <a:t>i</a:t>
                          </a:r>
                          <a:endParaRPr lang="zh-TW" alt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Contain the RSSI from </a:t>
                          </a:r>
                          <a:r>
                            <a:rPr lang="en-US" altLang="zh-TW" sz="2000" dirty="0" err="1" smtClean="0"/>
                            <a:t>i</a:t>
                          </a:r>
                          <a:r>
                            <a:rPr lang="en-US" altLang="zh-TW" sz="2000" dirty="0" smtClean="0"/>
                            <a:t> to all peers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/>
                            <a:t>b</a:t>
                          </a:r>
                          <a:r>
                            <a:rPr lang="en-US" altLang="zh-TW" sz="2000" baseline="-25000" dirty="0" smtClean="0"/>
                            <a:t>i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Bandwidth of peer </a:t>
                          </a:r>
                          <a:r>
                            <a:rPr lang="en-US" altLang="zh-TW" sz="2000" dirty="0" err="1" smtClean="0"/>
                            <a:t>i</a:t>
                          </a:r>
                          <a:r>
                            <a:rPr lang="en-US" altLang="zh-TW" sz="2000" dirty="0" smtClean="0"/>
                            <a:t> between chair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 smtClean="0"/>
                            <a:t>A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A matrix stores the RSSI of</a:t>
                          </a:r>
                          <a:r>
                            <a:rPr lang="en-US" altLang="zh-TW" sz="2000" baseline="0" dirty="0" smtClean="0"/>
                            <a:t> all peers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err="1" smtClean="0"/>
                            <a:t>A</a:t>
                          </a:r>
                          <a:r>
                            <a:rPr lang="en-US" altLang="zh-TW" sz="2000" baseline="-25000" dirty="0" err="1" smtClean="0"/>
                            <a:t>i,j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RSSI from peer</a:t>
                          </a:r>
                          <a:r>
                            <a:rPr lang="en-US" altLang="zh-TW" sz="2000" baseline="0" dirty="0" smtClean="0"/>
                            <a:t> j to peer </a:t>
                          </a:r>
                          <a:r>
                            <a:rPr lang="en-US" altLang="zh-TW" sz="2000" baseline="0" dirty="0" err="1" smtClean="0"/>
                            <a:t>i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/>
                            <a:t>R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threshold of RSSI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 smtClean="0"/>
                            <a:t>P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set of all peers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TW" sz="20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Vector</a:t>
                          </a:r>
                          <a:r>
                            <a:rPr lang="en-US" altLang="zh-TW" sz="2000" baseline="0" dirty="0" smtClean="0"/>
                            <a:t> of </a:t>
                          </a:r>
                          <a:r>
                            <a:rPr lang="en-US" altLang="zh-TW" sz="2000" dirty="0" smtClean="0"/>
                            <a:t>Group Owners</a:t>
                          </a:r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 smtClean="0"/>
                            <a:t>B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US" altLang="zh-TW" sz="2000" b="1" i="1" baseline="-2500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baseline="-250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endParaRPr lang="en-US" altLang="zh-TW" sz="2000" b="0" baseline="-25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lower bound bandwidth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endParaRPr lang="en-US" altLang="zh-TW" sz="2000" dirty="0" smtClean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 smtClean="0"/>
                            <a:t>X</a:t>
                          </a:r>
                          <a:endParaRPr lang="en-US" altLang="zh-TW" sz="2000" b="1" baseline="-25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Contains all the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endParaRPr lang="en-US" altLang="zh-TW" sz="2000" dirty="0" smtClean="0"/>
                        </a:p>
                      </a:txBody>
                      <a:tcPr/>
                    </a:tc>
                  </a:tr>
                  <a:tr h="375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 smtClean="0"/>
                            <a:t>X</a:t>
                          </a:r>
                          <a:r>
                            <a:rPr lang="en-US" altLang="zh-TW" sz="2000" b="1" baseline="30000" dirty="0" smtClean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Contains all the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000" dirty="0" smtClean="0"/>
                            <a:t> with minimum |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000" dirty="0" smtClean="0"/>
                            <a:t>|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內容版面配置區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4421505"/>
                  </p:ext>
                </p:extLst>
              </p:nvPr>
            </p:nvGraphicFramePr>
            <p:xfrm>
              <a:off x="2336493" y="1861850"/>
              <a:ext cx="7589705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4663"/>
                    <a:gridCol w="5905042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Symbol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Definition</a:t>
                          </a:r>
                          <a:endParaRPr lang="zh-TW" altLang="en-US" sz="24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err="1" smtClean="0"/>
                            <a:t>rssi_list</a:t>
                          </a:r>
                          <a:r>
                            <a:rPr lang="en-US" altLang="zh-TW" sz="2000" baseline="-25000" dirty="0" err="1" smtClean="0"/>
                            <a:t>i</a:t>
                          </a:r>
                          <a:endParaRPr lang="zh-TW" alt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Contain the RSSI from </a:t>
                          </a:r>
                          <a:r>
                            <a:rPr lang="en-US" altLang="zh-TW" sz="2000" dirty="0" err="1" smtClean="0"/>
                            <a:t>i</a:t>
                          </a:r>
                          <a:r>
                            <a:rPr lang="en-US" altLang="zh-TW" sz="2000" dirty="0" smtClean="0"/>
                            <a:t> to all peers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/>
                            <a:t>b</a:t>
                          </a:r>
                          <a:r>
                            <a:rPr lang="en-US" altLang="zh-TW" sz="2000" baseline="-25000" dirty="0" smtClean="0"/>
                            <a:t>i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Bandwidth of peer </a:t>
                          </a:r>
                          <a:r>
                            <a:rPr lang="en-US" altLang="zh-TW" sz="2000" dirty="0" err="1" smtClean="0"/>
                            <a:t>i</a:t>
                          </a:r>
                          <a:r>
                            <a:rPr lang="en-US" altLang="zh-TW" sz="2000" dirty="0" smtClean="0"/>
                            <a:t> between chair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 smtClean="0"/>
                            <a:t>A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A matrix stores the RSSI of</a:t>
                          </a:r>
                          <a:r>
                            <a:rPr lang="en-US" altLang="zh-TW" sz="2000" baseline="0" dirty="0" smtClean="0"/>
                            <a:t> all peers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err="1" smtClean="0"/>
                            <a:t>A</a:t>
                          </a:r>
                          <a:r>
                            <a:rPr lang="en-US" altLang="zh-TW" sz="2000" baseline="-25000" dirty="0" err="1" smtClean="0"/>
                            <a:t>i,j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RSSI from peer</a:t>
                          </a:r>
                          <a:r>
                            <a:rPr lang="en-US" altLang="zh-TW" sz="2000" baseline="0" dirty="0" smtClean="0"/>
                            <a:t> j to peer </a:t>
                          </a:r>
                          <a:r>
                            <a:rPr lang="en-US" altLang="zh-TW" sz="2000" baseline="0" dirty="0" err="1" smtClean="0"/>
                            <a:t>i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/>
                            <a:t>R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threshold of RSSI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 smtClean="0"/>
                            <a:t>P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The set of all peers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1" t="-729231" r="-35126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Vector</a:t>
                          </a:r>
                          <a:r>
                            <a:rPr lang="en-US" altLang="zh-TW" sz="2000" baseline="0" dirty="0" smtClean="0"/>
                            <a:t> of </a:t>
                          </a:r>
                          <a:r>
                            <a:rPr lang="en-US" altLang="zh-TW" sz="2000" dirty="0" smtClean="0"/>
                            <a:t>Group Owners</a:t>
                          </a: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1" t="-829231" r="-35126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8689" t="-829231" r="-413" b="-2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 smtClean="0"/>
                            <a:t>X</a:t>
                          </a:r>
                          <a:endParaRPr lang="en-US" altLang="zh-TW" sz="2000" b="1" baseline="-25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8689" t="-929231" r="-413" b="-1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 smtClean="0"/>
                            <a:t>X</a:t>
                          </a:r>
                          <a:r>
                            <a:rPr lang="en-US" altLang="zh-TW" sz="2000" b="1" baseline="30000" dirty="0" smtClean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8689" t="-1029231" r="-413" b="-2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33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Steps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</a:t>
            </a:r>
          </a:p>
          <a:p>
            <a:pPr lvl="1"/>
            <a:r>
              <a:rPr lang="en-US" altLang="zh-TW" dirty="0" smtClean="0"/>
              <a:t>Select minimum number of Group Owners</a:t>
            </a:r>
          </a:p>
          <a:p>
            <a:r>
              <a:rPr lang="en-US" altLang="zh-TW" dirty="0" smtClean="0"/>
              <a:t>Step 2:</a:t>
            </a:r>
          </a:p>
          <a:p>
            <a:pPr lvl="1"/>
            <a:r>
              <a:rPr lang="en-US" altLang="zh-TW" dirty="0" smtClean="0"/>
              <a:t>Select maximum bandwidth bottleneck from step 1 feasible solutions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58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Objective:</a:t>
            </a:r>
          </a:p>
          <a:p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 smtClean="0"/>
              <a:t>Subject to: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54" y="2126503"/>
            <a:ext cx="7419418" cy="9086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27" y="3578409"/>
            <a:ext cx="6829271" cy="23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Objective: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Subject to: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BCD-A7BA-4ADC-801E-99CD7BE7D3DE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53" y="2352101"/>
            <a:ext cx="6944694" cy="8097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8" y="4288348"/>
            <a:ext cx="873564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09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369</Words>
  <Application>Microsoft Office PowerPoint</Application>
  <PresentationFormat>寬螢幕</PresentationFormat>
  <Paragraphs>91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Calibri</vt:lpstr>
      <vt:lpstr>Calibri Light</vt:lpstr>
      <vt:lpstr>Cambria Math</vt:lpstr>
      <vt:lpstr>回顧</vt:lpstr>
      <vt:lpstr>Efficient Multiparty Video Conferencing Using Smartphones</vt:lpstr>
      <vt:lpstr>Introduction</vt:lpstr>
      <vt:lpstr>System Architecture</vt:lpstr>
      <vt:lpstr>Create conferencing environment</vt:lpstr>
      <vt:lpstr>Token Mechanism</vt:lpstr>
      <vt:lpstr>Notation</vt:lpstr>
      <vt:lpstr>Two Steps Formulation</vt:lpstr>
      <vt:lpstr>Step 1 Formulation</vt:lpstr>
      <vt:lpstr>Step 2 Formulation</vt:lpstr>
      <vt:lpstr>Algorithm</vt:lpstr>
      <vt:lpstr>Simulation</vt:lpstr>
      <vt:lpstr>Simulation: Speedup</vt:lpstr>
      <vt:lpstr>Simulation: Number of GOs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Multiparty Video Conferencing Using Smartphones</dc:title>
  <dc:creator>Jargo</dc:creator>
  <cp:lastModifiedBy>Jargo</cp:lastModifiedBy>
  <cp:revision>14</cp:revision>
  <dcterms:created xsi:type="dcterms:W3CDTF">2013-07-29T16:40:12Z</dcterms:created>
  <dcterms:modified xsi:type="dcterms:W3CDTF">2013-07-29T17:44:54Z</dcterms:modified>
</cp:coreProperties>
</file>